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B8EBD-E61D-4B98-BCCB-12A95053758C}" type="datetimeFigureOut">
              <a:rPr lang="de-DE" smtClean="0"/>
              <a:t>02.09.2024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AD963-36D5-4FFD-802E-CB34600C22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5337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7F2-9C29-41D6-B10D-1AD6C8752956}" type="datetime1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22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3EBE0-7C1A-434A-B58F-608FD877C1E0}" type="datetime1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6753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EA14F-F82D-4EB5-A57E-5EA7BBB37490}" type="datetime1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13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7C591-0B21-4B5E-A344-2D1B1CB72EA8}" type="datetime1">
              <a:rPr lang="de-DE" smtClean="0"/>
              <a:t>02.09.2024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20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03D3-6C7D-49CE-A827-7E11EF85631A}" type="datetime1">
              <a:rPr lang="de-DE" smtClean="0"/>
              <a:t>02.09.2024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624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9BA0-3E84-4495-835A-20199B29FF6D}" type="datetime1">
              <a:rPr lang="de-DE" smtClean="0"/>
              <a:t>02.09.2024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299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D2AC-4CBF-4E0A-9E35-2B92ACEC407D}" type="datetime1">
              <a:rPr lang="de-DE" smtClean="0"/>
              <a:t>02.09.2024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74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26B99-AA50-428C-80B6-432B2CADB986}" type="datetime1">
              <a:rPr lang="de-DE" smtClean="0"/>
              <a:t>02.09.2024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240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B11-F040-412E-AA16-F5A234E1D9CB}" type="datetime1">
              <a:rPr lang="de-DE" smtClean="0"/>
              <a:t>02.09.2024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25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C03B9-F393-4694-9921-C7D462ACA9FC}" type="datetime1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90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1238-9898-412F-96AF-5DB989568B96}" type="datetime1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58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1200-6BE5-4CC0-B520-0CF5EF732B52}" type="datetime1">
              <a:rPr lang="de-DE" smtClean="0"/>
              <a:t>02.09.2024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B7C9D-38FA-4323-81F7-64D8E10392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102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 smtClean="0"/>
              <a:t>Mein Wunscharbeitsplatz als Fachinformatiker</a:t>
            </a:r>
            <a:endParaRPr 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4000" dirty="0" smtClean="0"/>
              <a:t>Kasianov Vitalii</a:t>
            </a:r>
          </a:p>
          <a:p>
            <a:r>
              <a:rPr lang="de-DE" sz="4000" dirty="0" smtClean="0"/>
              <a:t>02.09.2024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1964494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Inhaltsverzeichnis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1 Ort </a:t>
            </a:r>
          </a:p>
          <a:p>
            <a:r>
              <a:rPr lang="de-DE" dirty="0" smtClean="0"/>
              <a:t>2 Arbeitsplatz</a:t>
            </a:r>
          </a:p>
          <a:p>
            <a:r>
              <a:rPr lang="de-DE" dirty="0" smtClean="0"/>
              <a:t>3 Umgebung</a:t>
            </a:r>
          </a:p>
          <a:p>
            <a:r>
              <a:rPr lang="de-DE" dirty="0" smtClean="0"/>
              <a:t>4 Homeoffice</a:t>
            </a:r>
          </a:p>
          <a:p>
            <a:r>
              <a:rPr lang="de-DE" dirty="0" smtClean="0"/>
              <a:t>5 Mahlzeiten</a:t>
            </a:r>
          </a:p>
          <a:p>
            <a:r>
              <a:rPr lang="de-DE" dirty="0" smtClean="0"/>
              <a:t>6 Gehalt</a:t>
            </a:r>
          </a:p>
          <a:p>
            <a:r>
              <a:rPr lang="de-DE" dirty="0" smtClean="0"/>
              <a:t>7 Entwicklungsmöglichkeiten</a:t>
            </a:r>
          </a:p>
          <a:p>
            <a:r>
              <a:rPr lang="de-DE" dirty="0" smtClean="0"/>
              <a:t>8 Geräte</a:t>
            </a:r>
          </a:p>
          <a:p>
            <a:r>
              <a:rPr lang="de-DE" dirty="0" smtClean="0"/>
              <a:t>9 Firmenwagen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smtClean="0"/>
              <a:t>Vitalii Kasianov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2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ED2B-F2E1-4C8F-AC85-07EAB4B7F992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3601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Ort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31" y="1288867"/>
            <a:ext cx="11192607" cy="4888096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3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47C9-AE21-4C04-A8B6-5B2B845AA78A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1505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Arbeitsplatz</a:t>
            </a:r>
            <a:endParaRPr lang="de-DE" b="1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669" y="1690688"/>
            <a:ext cx="8845062" cy="4393284"/>
          </a:xfr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4</a:t>
            </a:fld>
            <a:endParaRPr lang="de-DE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8DBB-13CF-46C7-BA86-BB369F5B5653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855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Umgebung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667" y="1816832"/>
            <a:ext cx="6521911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5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D1C26-4920-4157-93CC-686E34008C3D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6620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Homeoffice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662" y="1825625"/>
            <a:ext cx="7658099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6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C5749-FF53-4DBF-97FC-573E1FCDB0F0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542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Mahlzeiten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45" y="1910496"/>
            <a:ext cx="7420709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7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FAA51-BFC9-4FF2-A5AC-E7CD4FC318FB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206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Gehalt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811" y="1825625"/>
            <a:ext cx="6154378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8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26FC-C067-48C1-98A5-E167071DA16C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0356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Entwicklungsmöglichkeiten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648" y="1825625"/>
            <a:ext cx="4378704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9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B6A4A-9795-4259-9534-C7F9113FC59F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59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Geräte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205" y="1825625"/>
            <a:ext cx="6979589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10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9648B-8453-4B55-B52E-B0D354811CE6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8819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Firmenwagen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246" y="1825625"/>
            <a:ext cx="8375507" cy="4351338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Vitalii Kasianov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7C9D-38FA-4323-81F7-64D8E10392AE}" type="slidenum">
              <a:rPr lang="de-DE" smtClean="0"/>
              <a:t>11</a:t>
            </a:fld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9EF9F-071E-4331-B571-20DB6A261D0C}" type="datetime1">
              <a:rPr lang="de-DE" smtClean="0"/>
              <a:t>02.09.2024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4317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Breitbild</PresentationFormat>
  <Paragraphs>52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</vt:lpstr>
      <vt:lpstr>Mein Wunscharbeitsplatz als Fachinformatiker</vt:lpstr>
      <vt:lpstr>Inhaltsverzeichnis</vt:lpstr>
      <vt:lpstr>Ort</vt:lpstr>
      <vt:lpstr>Arbeitsplatz</vt:lpstr>
      <vt:lpstr>Umgebung</vt:lpstr>
      <vt:lpstr>Homeoffice</vt:lpstr>
      <vt:lpstr>Mahlzeiten</vt:lpstr>
      <vt:lpstr>Gehalt</vt:lpstr>
      <vt:lpstr>Entwicklungsmöglichkeiten</vt:lpstr>
      <vt:lpstr>Geräte</vt:lpstr>
      <vt:lpstr>Firmenwagen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Mein Wunscharbeitsplatz als Fachinformatiker</dc:title>
  <dc:creator>Vitalii Kasianov</dc:creator>
  <cp:lastModifiedBy>Vitalii Kasianov</cp:lastModifiedBy>
  <cp:revision>11</cp:revision>
  <dcterms:created xsi:type="dcterms:W3CDTF">2024-09-02T07:05:56Z</dcterms:created>
  <dcterms:modified xsi:type="dcterms:W3CDTF">2024-09-02T08:42:07Z</dcterms:modified>
</cp:coreProperties>
</file>