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60" r:id="rId5"/>
    <p:sldId id="314" r:id="rId6"/>
    <p:sldId id="287" r:id="rId7"/>
    <p:sldId id="313" r:id="rId8"/>
    <p:sldId id="316" r:id="rId9"/>
    <p:sldId id="315" r:id="rId10"/>
    <p:sldId id="271" r:id="rId11"/>
    <p:sldId id="270" r:id="rId12"/>
  </p:sldIdLst>
  <p:sldSz cx="9144000" cy="5143500" type="screen16x9"/>
  <p:notesSz cx="6858000" cy="9144000"/>
  <p:embeddedFontLst>
    <p:embeddedFont>
      <p:font typeface="Dosis" pitchFamily="2" charset="0"/>
      <p:regular r:id="rId15"/>
      <p:bold r:id="rId16"/>
    </p:embeddedFont>
    <p:embeddedFont>
      <p:font typeface="Lato" panose="020F0502020204030203" pitchFamily="34" charset="0"/>
      <p:regular r:id="rId17"/>
      <p:bold r:id="rId18"/>
      <p:italic r:id="rId19"/>
      <p:boldItalic r:id="rId20"/>
    </p:embeddedFont>
    <p:embeddedFont>
      <p:font typeface="Nunito Sans" pitchFamily="2" charset="0"/>
      <p:regular r:id="rId21"/>
      <p:bold r:id="rId22"/>
      <p:italic r:id="rId23"/>
      <p:boldItalic r:id="rId24"/>
    </p:embeddedFont>
    <p:embeddedFont>
      <p:font typeface="Nunito Sans Black" pitchFamily="2" charset="0"/>
      <p:bold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260DB6-F8B6-4B97-BE04-2363192CC86A}">
  <a:tblStyle styleId="{4B260DB6-F8B6-4B97-BE04-2363192CC8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782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9EEF662A-C6A3-230B-3AE9-E92F34E8A7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328E112-0469-04D2-CF60-DFC3E01711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FE86A-731F-4A2E-9530-7DACF5817D9F}" type="datetime1">
              <a:rPr lang="de-DE" smtClean="0"/>
              <a:t>02.09.2024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373A6B9-2567-97AD-FF2D-400CE0EF49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060AB5-7A53-1CDB-7DE8-79FFB32856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E743D-A835-47F2-B150-D3F3EFD38C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241323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ftr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8" name="Google Shape;199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Google Shape;2003;gb4b3bfebba_0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4" name="Google Shape;2004;gb4b3bfebba_0_5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gda7b3e4b19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0" name="Google Shape;2010;gda7b3e4b19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gda7b3e4b1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7" name="Google Shape;2037;gda7b3e4b1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gda7b3e4b19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0" name="Google Shape;2010;gda7b3e4b19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8042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4" name="Google Shape;2984;gda7b3e4b19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5" name="Google Shape;2985;gda7b3e4b19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gda7b3e4b19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0" name="Google Shape;2010;gda7b3e4b19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6150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gda7b3e4b1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7" name="Google Shape;2037;gda7b3e4b1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83499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9" name="Google Shape;2009;gda7b3e4b19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0" name="Google Shape;2010;gda7b3e4b19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9577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gda7b3e4b19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9" name="Google Shape;2339;gda7b3e4b19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b4b3bfeea1_2_23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b4b3bfeea1_2_23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35450" y="1404700"/>
            <a:ext cx="6346200" cy="191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35452" y="3536306"/>
            <a:ext cx="5025600" cy="20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Dosis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4285105">
            <a:off x="2750184" y="497757"/>
            <a:ext cx="296559" cy="256335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3337925" y="269463"/>
            <a:ext cx="892900" cy="888725"/>
            <a:chOff x="3655725" y="3261075"/>
            <a:chExt cx="892900" cy="888725"/>
          </a:xfrm>
        </p:grpSpPr>
        <p:sp>
          <p:nvSpPr>
            <p:cNvPr id="13" name="Google Shape;13;p2"/>
            <p:cNvSpPr/>
            <p:nvPr/>
          </p:nvSpPr>
          <p:spPr>
            <a:xfrm>
              <a:off x="3925250" y="3578675"/>
              <a:ext cx="321100" cy="271650"/>
            </a:xfrm>
            <a:custGeom>
              <a:avLst/>
              <a:gdLst/>
              <a:ahLst/>
              <a:cxnLst/>
              <a:rect l="l" t="t" r="r" b="b"/>
              <a:pathLst>
                <a:path w="12844" h="10866" extrusionOk="0">
                  <a:moveTo>
                    <a:pt x="1" y="0"/>
                  </a:moveTo>
                  <a:lnTo>
                    <a:pt x="8637" y="9835"/>
                  </a:lnTo>
                  <a:lnTo>
                    <a:pt x="12844" y="10865"/>
                  </a:lnTo>
                  <a:lnTo>
                    <a:pt x="4180" y="10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925250" y="3483250"/>
              <a:ext cx="415825" cy="121225"/>
            </a:xfrm>
            <a:custGeom>
              <a:avLst/>
              <a:gdLst/>
              <a:ahLst/>
              <a:cxnLst/>
              <a:rect l="l" t="t" r="r" b="b"/>
              <a:pathLst>
                <a:path w="16633" h="4849" extrusionOk="0">
                  <a:moveTo>
                    <a:pt x="12454" y="1"/>
                  </a:moveTo>
                  <a:lnTo>
                    <a:pt x="1" y="3817"/>
                  </a:lnTo>
                  <a:lnTo>
                    <a:pt x="4180" y="4848"/>
                  </a:lnTo>
                  <a:lnTo>
                    <a:pt x="16633" y="1059"/>
                  </a:lnTo>
                  <a:lnTo>
                    <a:pt x="124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655725" y="3261075"/>
              <a:ext cx="788425" cy="862950"/>
            </a:xfrm>
            <a:custGeom>
              <a:avLst/>
              <a:gdLst/>
              <a:ahLst/>
              <a:cxnLst/>
              <a:rect l="l" t="t" r="r" b="b"/>
              <a:pathLst>
                <a:path w="31537" h="34518" extrusionOk="0">
                  <a:moveTo>
                    <a:pt x="23235" y="8888"/>
                  </a:moveTo>
                  <a:lnTo>
                    <a:pt x="19418" y="22539"/>
                  </a:lnTo>
                  <a:lnTo>
                    <a:pt x="10782" y="12704"/>
                  </a:lnTo>
                  <a:lnTo>
                    <a:pt x="23235" y="8888"/>
                  </a:lnTo>
                  <a:close/>
                  <a:moveTo>
                    <a:pt x="31537" y="1"/>
                  </a:moveTo>
                  <a:lnTo>
                    <a:pt x="0" y="9612"/>
                  </a:lnTo>
                  <a:lnTo>
                    <a:pt x="21897" y="34518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655725" y="3261075"/>
              <a:ext cx="788425" cy="862950"/>
            </a:xfrm>
            <a:custGeom>
              <a:avLst/>
              <a:gdLst/>
              <a:ahLst/>
              <a:cxnLst/>
              <a:rect l="l" t="t" r="r" b="b"/>
              <a:pathLst>
                <a:path w="31537" h="34518" fill="none" extrusionOk="0">
                  <a:moveTo>
                    <a:pt x="31537" y="1"/>
                  </a:moveTo>
                  <a:lnTo>
                    <a:pt x="21897" y="34518"/>
                  </a:lnTo>
                  <a:lnTo>
                    <a:pt x="0" y="9612"/>
                  </a:lnTo>
                  <a:lnTo>
                    <a:pt x="315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925250" y="3483250"/>
              <a:ext cx="311350" cy="341300"/>
            </a:xfrm>
            <a:custGeom>
              <a:avLst/>
              <a:gdLst/>
              <a:ahLst/>
              <a:cxnLst/>
              <a:rect l="l" t="t" r="r" b="b"/>
              <a:pathLst>
                <a:path w="12454" h="13652" fill="none" extrusionOk="0">
                  <a:moveTo>
                    <a:pt x="12454" y="1"/>
                  </a:moveTo>
                  <a:lnTo>
                    <a:pt x="1" y="3817"/>
                  </a:lnTo>
                  <a:lnTo>
                    <a:pt x="8637" y="13652"/>
                  </a:lnTo>
                  <a:lnTo>
                    <a:pt x="124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203150" y="3261075"/>
              <a:ext cx="345475" cy="888725"/>
            </a:xfrm>
            <a:custGeom>
              <a:avLst/>
              <a:gdLst/>
              <a:ahLst/>
              <a:cxnLst/>
              <a:rect l="l" t="t" r="r" b="b"/>
              <a:pathLst>
                <a:path w="13819" h="35549" extrusionOk="0">
                  <a:moveTo>
                    <a:pt x="9640" y="1"/>
                  </a:moveTo>
                  <a:lnTo>
                    <a:pt x="0" y="34518"/>
                  </a:lnTo>
                  <a:lnTo>
                    <a:pt x="4207" y="35549"/>
                  </a:lnTo>
                  <a:lnTo>
                    <a:pt x="13819" y="1059"/>
                  </a:lnTo>
                  <a:lnTo>
                    <a:pt x="96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5470450" y="477700"/>
            <a:ext cx="378900" cy="472250"/>
            <a:chOff x="2459875" y="3181675"/>
            <a:chExt cx="378900" cy="472250"/>
          </a:xfrm>
        </p:grpSpPr>
        <p:sp>
          <p:nvSpPr>
            <p:cNvPr id="20" name="Google Shape;20;p2"/>
            <p:cNvSpPr/>
            <p:nvPr/>
          </p:nvSpPr>
          <p:spPr>
            <a:xfrm>
              <a:off x="2459875" y="3188650"/>
              <a:ext cx="289050" cy="465275"/>
            </a:xfrm>
            <a:custGeom>
              <a:avLst/>
              <a:gdLst/>
              <a:ahLst/>
              <a:cxnLst/>
              <a:rect l="l" t="t" r="r" b="b"/>
              <a:pathLst>
                <a:path w="11562" h="18611" extrusionOk="0">
                  <a:moveTo>
                    <a:pt x="0" y="0"/>
                  </a:moveTo>
                  <a:lnTo>
                    <a:pt x="530" y="18610"/>
                  </a:lnTo>
                  <a:lnTo>
                    <a:pt x="11562" y="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459875" y="3181675"/>
              <a:ext cx="378900" cy="244500"/>
            </a:xfrm>
            <a:custGeom>
              <a:avLst/>
              <a:gdLst/>
              <a:ahLst/>
              <a:cxnLst/>
              <a:rect l="l" t="t" r="r" b="b"/>
              <a:pathLst>
                <a:path w="15156" h="9780" extrusionOk="0">
                  <a:moveTo>
                    <a:pt x="3594" y="1"/>
                  </a:moveTo>
                  <a:lnTo>
                    <a:pt x="0" y="279"/>
                  </a:lnTo>
                  <a:lnTo>
                    <a:pt x="11562" y="9779"/>
                  </a:lnTo>
                  <a:lnTo>
                    <a:pt x="15156" y="9529"/>
                  </a:lnTo>
                  <a:lnTo>
                    <a:pt x="3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473100" y="3419875"/>
              <a:ext cx="365675" cy="234050"/>
            </a:xfrm>
            <a:custGeom>
              <a:avLst/>
              <a:gdLst/>
              <a:ahLst/>
              <a:cxnLst/>
              <a:rect l="l" t="t" r="r" b="b"/>
              <a:pathLst>
                <a:path w="14627" h="9362" extrusionOk="0">
                  <a:moveTo>
                    <a:pt x="14627" y="1"/>
                  </a:moveTo>
                  <a:lnTo>
                    <a:pt x="11033" y="251"/>
                  </a:lnTo>
                  <a:lnTo>
                    <a:pt x="1" y="9361"/>
                  </a:lnTo>
                  <a:lnTo>
                    <a:pt x="3594" y="9110"/>
                  </a:lnTo>
                  <a:lnTo>
                    <a:pt x="146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" name="Google Shape;23;p2"/>
          <p:cNvSpPr/>
          <p:nvPr/>
        </p:nvSpPr>
        <p:spPr>
          <a:xfrm rot="-1005388">
            <a:off x="6669674" y="216622"/>
            <a:ext cx="489066" cy="422258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" name="Google Shape;24;p2"/>
          <p:cNvGrpSpPr/>
          <p:nvPr/>
        </p:nvGrpSpPr>
        <p:grpSpPr>
          <a:xfrm>
            <a:off x="5383364" y="539488"/>
            <a:ext cx="3646522" cy="4007720"/>
            <a:chOff x="5348750" y="2347100"/>
            <a:chExt cx="1108500" cy="1218300"/>
          </a:xfrm>
        </p:grpSpPr>
        <p:sp>
          <p:nvSpPr>
            <p:cNvPr id="25" name="Google Shape;25;p2"/>
            <p:cNvSpPr/>
            <p:nvPr/>
          </p:nvSpPr>
          <p:spPr>
            <a:xfrm>
              <a:off x="5810525" y="2568600"/>
              <a:ext cx="437875" cy="703975"/>
            </a:xfrm>
            <a:custGeom>
              <a:avLst/>
              <a:gdLst/>
              <a:ahLst/>
              <a:cxnLst/>
              <a:rect l="l" t="t" r="r" b="b"/>
              <a:pathLst>
                <a:path w="17515" h="28159" extrusionOk="0">
                  <a:moveTo>
                    <a:pt x="9781" y="1"/>
                  </a:moveTo>
                  <a:lnTo>
                    <a:pt x="1" y="24554"/>
                  </a:lnTo>
                  <a:lnTo>
                    <a:pt x="7754" y="28158"/>
                  </a:lnTo>
                  <a:lnTo>
                    <a:pt x="17515" y="3605"/>
                  </a:lnTo>
                  <a:lnTo>
                    <a:pt x="97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810525" y="2568600"/>
              <a:ext cx="437875" cy="703975"/>
            </a:xfrm>
            <a:custGeom>
              <a:avLst/>
              <a:gdLst/>
              <a:ahLst/>
              <a:cxnLst/>
              <a:rect l="l" t="t" r="r" b="b"/>
              <a:pathLst>
                <a:path w="17515" h="28159" fill="none" extrusionOk="0">
                  <a:moveTo>
                    <a:pt x="7754" y="28158"/>
                  </a:moveTo>
                  <a:lnTo>
                    <a:pt x="1" y="24554"/>
                  </a:lnTo>
                  <a:lnTo>
                    <a:pt x="9781" y="1"/>
                  </a:lnTo>
                  <a:lnTo>
                    <a:pt x="17515" y="3605"/>
                  </a:lnTo>
                  <a:lnTo>
                    <a:pt x="7754" y="281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542100" y="2437675"/>
              <a:ext cx="912325" cy="1123975"/>
            </a:xfrm>
            <a:custGeom>
              <a:avLst/>
              <a:gdLst/>
              <a:ahLst/>
              <a:cxnLst/>
              <a:rect l="l" t="t" r="r" b="b"/>
              <a:pathLst>
                <a:path w="36493" h="44959" extrusionOk="0">
                  <a:moveTo>
                    <a:pt x="28252" y="8842"/>
                  </a:moveTo>
                  <a:lnTo>
                    <a:pt x="18491" y="33395"/>
                  </a:lnTo>
                  <a:lnTo>
                    <a:pt x="8335" y="16219"/>
                  </a:lnTo>
                  <a:lnTo>
                    <a:pt x="28252" y="8842"/>
                  </a:lnTo>
                  <a:close/>
                  <a:moveTo>
                    <a:pt x="36493" y="0"/>
                  </a:moveTo>
                  <a:lnTo>
                    <a:pt x="1" y="13497"/>
                  </a:lnTo>
                  <a:lnTo>
                    <a:pt x="18585" y="44959"/>
                  </a:lnTo>
                  <a:lnTo>
                    <a:pt x="364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542100" y="2437675"/>
              <a:ext cx="912325" cy="1123975"/>
            </a:xfrm>
            <a:custGeom>
              <a:avLst/>
              <a:gdLst/>
              <a:ahLst/>
              <a:cxnLst/>
              <a:rect l="l" t="t" r="r" b="b"/>
              <a:pathLst>
                <a:path w="36493" h="44959" fill="none" extrusionOk="0">
                  <a:moveTo>
                    <a:pt x="1" y="13497"/>
                  </a:moveTo>
                  <a:lnTo>
                    <a:pt x="36493" y="0"/>
                  </a:lnTo>
                  <a:lnTo>
                    <a:pt x="18585" y="44959"/>
                  </a:lnTo>
                  <a:lnTo>
                    <a:pt x="1" y="1349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5750475" y="2658700"/>
              <a:ext cx="497925" cy="613875"/>
            </a:xfrm>
            <a:custGeom>
              <a:avLst/>
              <a:gdLst/>
              <a:ahLst/>
              <a:cxnLst/>
              <a:rect l="l" t="t" r="r" b="b"/>
              <a:pathLst>
                <a:path w="19917" h="24555" fill="none" extrusionOk="0">
                  <a:moveTo>
                    <a:pt x="0" y="7378"/>
                  </a:moveTo>
                  <a:lnTo>
                    <a:pt x="10156" y="24554"/>
                  </a:lnTo>
                  <a:lnTo>
                    <a:pt x="19917" y="1"/>
                  </a:lnTo>
                  <a:lnTo>
                    <a:pt x="0" y="73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5348750" y="2347100"/>
              <a:ext cx="1105675" cy="428025"/>
            </a:xfrm>
            <a:custGeom>
              <a:avLst/>
              <a:gdLst/>
              <a:ahLst/>
              <a:cxnLst/>
              <a:rect l="l" t="t" r="r" b="b"/>
              <a:pathLst>
                <a:path w="44227" h="17121" extrusionOk="0">
                  <a:moveTo>
                    <a:pt x="36493" y="0"/>
                  </a:moveTo>
                  <a:lnTo>
                    <a:pt x="1" y="13516"/>
                  </a:lnTo>
                  <a:lnTo>
                    <a:pt x="7735" y="17120"/>
                  </a:lnTo>
                  <a:lnTo>
                    <a:pt x="44227" y="3623"/>
                  </a:lnTo>
                  <a:lnTo>
                    <a:pt x="364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348750" y="2347100"/>
              <a:ext cx="1105675" cy="428025"/>
            </a:xfrm>
            <a:custGeom>
              <a:avLst/>
              <a:gdLst/>
              <a:ahLst/>
              <a:cxnLst/>
              <a:rect l="l" t="t" r="r" b="b"/>
              <a:pathLst>
                <a:path w="44227" h="17121" fill="none" extrusionOk="0">
                  <a:moveTo>
                    <a:pt x="7735" y="17120"/>
                  </a:moveTo>
                  <a:lnTo>
                    <a:pt x="1" y="13516"/>
                  </a:lnTo>
                  <a:lnTo>
                    <a:pt x="36493" y="0"/>
                  </a:lnTo>
                  <a:lnTo>
                    <a:pt x="44227" y="3623"/>
                  </a:lnTo>
                  <a:lnTo>
                    <a:pt x="7735" y="171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348750" y="2685000"/>
              <a:ext cx="657975" cy="876650"/>
            </a:xfrm>
            <a:custGeom>
              <a:avLst/>
              <a:gdLst/>
              <a:ahLst/>
              <a:cxnLst/>
              <a:rect l="l" t="t" r="r" b="b"/>
              <a:pathLst>
                <a:path w="26319" h="35066" extrusionOk="0">
                  <a:moveTo>
                    <a:pt x="1" y="0"/>
                  </a:moveTo>
                  <a:lnTo>
                    <a:pt x="18585" y="31462"/>
                  </a:lnTo>
                  <a:lnTo>
                    <a:pt x="26319" y="35066"/>
                  </a:lnTo>
                  <a:lnTo>
                    <a:pt x="7735" y="36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348750" y="2685000"/>
              <a:ext cx="657975" cy="876650"/>
            </a:xfrm>
            <a:custGeom>
              <a:avLst/>
              <a:gdLst/>
              <a:ahLst/>
              <a:cxnLst/>
              <a:rect l="l" t="t" r="r" b="b"/>
              <a:pathLst>
                <a:path w="26319" h="35066" fill="none" extrusionOk="0">
                  <a:moveTo>
                    <a:pt x="26319" y="35066"/>
                  </a:moveTo>
                  <a:lnTo>
                    <a:pt x="18585" y="31462"/>
                  </a:lnTo>
                  <a:lnTo>
                    <a:pt x="1" y="0"/>
                  </a:lnTo>
                  <a:lnTo>
                    <a:pt x="7735" y="3604"/>
                  </a:lnTo>
                  <a:lnTo>
                    <a:pt x="26319" y="350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539750" y="2434375"/>
              <a:ext cx="917500" cy="1131025"/>
            </a:xfrm>
            <a:custGeom>
              <a:avLst/>
              <a:gdLst/>
              <a:ahLst/>
              <a:cxnLst/>
              <a:rect l="l" t="t" r="r" b="b"/>
              <a:pathLst>
                <a:path w="36700" h="45241" extrusionOk="0">
                  <a:moveTo>
                    <a:pt x="36455" y="245"/>
                  </a:moveTo>
                  <a:lnTo>
                    <a:pt x="18660" y="44941"/>
                  </a:lnTo>
                  <a:lnTo>
                    <a:pt x="188" y="13667"/>
                  </a:lnTo>
                  <a:lnTo>
                    <a:pt x="36455" y="245"/>
                  </a:lnTo>
                  <a:close/>
                  <a:moveTo>
                    <a:pt x="36699" y="1"/>
                  </a:moveTo>
                  <a:lnTo>
                    <a:pt x="76" y="13573"/>
                  </a:lnTo>
                  <a:lnTo>
                    <a:pt x="1" y="13592"/>
                  </a:lnTo>
                  <a:lnTo>
                    <a:pt x="18697" y="45241"/>
                  </a:lnTo>
                  <a:lnTo>
                    <a:pt x="36643" y="151"/>
                  </a:lnTo>
                  <a:lnTo>
                    <a:pt x="36699" y="1"/>
                  </a:lnTo>
                  <a:close/>
                </a:path>
              </a:pathLst>
            </a:custGeom>
            <a:solidFill>
              <a:srgbClr val="1F3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5581050" y="2478975"/>
              <a:ext cx="834900" cy="1028725"/>
            </a:xfrm>
            <a:custGeom>
              <a:avLst/>
              <a:gdLst/>
              <a:ahLst/>
              <a:cxnLst/>
              <a:rect l="l" t="t" r="r" b="b"/>
              <a:pathLst>
                <a:path w="33396" h="41149" extrusionOk="0">
                  <a:moveTo>
                    <a:pt x="33170" y="225"/>
                  </a:moveTo>
                  <a:lnTo>
                    <a:pt x="16989" y="40829"/>
                  </a:lnTo>
                  <a:lnTo>
                    <a:pt x="207" y="12427"/>
                  </a:lnTo>
                  <a:lnTo>
                    <a:pt x="33170" y="225"/>
                  </a:lnTo>
                  <a:close/>
                  <a:moveTo>
                    <a:pt x="33395" y="0"/>
                  </a:moveTo>
                  <a:lnTo>
                    <a:pt x="76" y="12333"/>
                  </a:lnTo>
                  <a:lnTo>
                    <a:pt x="1" y="12352"/>
                  </a:lnTo>
                  <a:lnTo>
                    <a:pt x="17027" y="41148"/>
                  </a:lnTo>
                  <a:lnTo>
                    <a:pt x="25211" y="20574"/>
                  </a:lnTo>
                  <a:lnTo>
                    <a:pt x="333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622825" y="2523075"/>
              <a:ext cx="752300" cy="926425"/>
            </a:xfrm>
            <a:custGeom>
              <a:avLst/>
              <a:gdLst/>
              <a:ahLst/>
              <a:cxnLst/>
              <a:rect l="l" t="t" r="r" b="b"/>
              <a:pathLst>
                <a:path w="30092" h="37057" extrusionOk="0">
                  <a:moveTo>
                    <a:pt x="29847" y="226"/>
                  </a:moveTo>
                  <a:lnTo>
                    <a:pt x="15299" y="36756"/>
                  </a:lnTo>
                  <a:lnTo>
                    <a:pt x="207" y="11208"/>
                  </a:lnTo>
                  <a:lnTo>
                    <a:pt x="29847" y="226"/>
                  </a:lnTo>
                  <a:close/>
                  <a:moveTo>
                    <a:pt x="30091" y="1"/>
                  </a:moveTo>
                  <a:lnTo>
                    <a:pt x="75" y="11114"/>
                  </a:lnTo>
                  <a:lnTo>
                    <a:pt x="0" y="11132"/>
                  </a:lnTo>
                  <a:lnTo>
                    <a:pt x="15318" y="37056"/>
                  </a:lnTo>
                  <a:lnTo>
                    <a:pt x="22695" y="18547"/>
                  </a:lnTo>
                  <a:lnTo>
                    <a:pt x="30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664575" y="2567200"/>
              <a:ext cx="669250" cy="824575"/>
            </a:xfrm>
            <a:custGeom>
              <a:avLst/>
              <a:gdLst/>
              <a:ahLst/>
              <a:cxnLst/>
              <a:rect l="l" t="t" r="r" b="b"/>
              <a:pathLst>
                <a:path w="26770" h="32983" extrusionOk="0">
                  <a:moveTo>
                    <a:pt x="26525" y="226"/>
                  </a:moveTo>
                  <a:lnTo>
                    <a:pt x="13610" y="32682"/>
                  </a:lnTo>
                  <a:lnTo>
                    <a:pt x="189" y="9987"/>
                  </a:lnTo>
                  <a:lnTo>
                    <a:pt x="26525" y="226"/>
                  </a:lnTo>
                  <a:close/>
                  <a:moveTo>
                    <a:pt x="26769" y="0"/>
                  </a:moveTo>
                  <a:lnTo>
                    <a:pt x="76" y="9874"/>
                  </a:lnTo>
                  <a:lnTo>
                    <a:pt x="1" y="9912"/>
                  </a:lnTo>
                  <a:lnTo>
                    <a:pt x="13629" y="32982"/>
                  </a:lnTo>
                  <a:lnTo>
                    <a:pt x="20199" y="16501"/>
                  </a:lnTo>
                  <a:lnTo>
                    <a:pt x="267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706350" y="2611300"/>
              <a:ext cx="586175" cy="722750"/>
            </a:xfrm>
            <a:custGeom>
              <a:avLst/>
              <a:gdLst/>
              <a:ahLst/>
              <a:cxnLst/>
              <a:rect l="l" t="t" r="r" b="b"/>
              <a:pathLst>
                <a:path w="23447" h="28910" extrusionOk="0">
                  <a:moveTo>
                    <a:pt x="23221" y="245"/>
                  </a:moveTo>
                  <a:lnTo>
                    <a:pt x="11921" y="28609"/>
                  </a:lnTo>
                  <a:lnTo>
                    <a:pt x="188" y="8767"/>
                  </a:lnTo>
                  <a:lnTo>
                    <a:pt x="23221" y="245"/>
                  </a:lnTo>
                  <a:close/>
                  <a:moveTo>
                    <a:pt x="23447" y="1"/>
                  </a:moveTo>
                  <a:lnTo>
                    <a:pt x="1" y="8692"/>
                  </a:lnTo>
                  <a:lnTo>
                    <a:pt x="11939" y="28909"/>
                  </a:lnTo>
                  <a:lnTo>
                    <a:pt x="17702" y="14474"/>
                  </a:lnTo>
                  <a:lnTo>
                    <a:pt x="234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748125" y="2655900"/>
              <a:ext cx="503575" cy="620425"/>
            </a:xfrm>
            <a:custGeom>
              <a:avLst/>
              <a:gdLst/>
              <a:ahLst/>
              <a:cxnLst/>
              <a:rect l="l" t="t" r="r" b="b"/>
              <a:pathLst>
                <a:path w="20143" h="24817" extrusionOk="0">
                  <a:moveTo>
                    <a:pt x="19898" y="225"/>
                  </a:moveTo>
                  <a:lnTo>
                    <a:pt x="10231" y="24516"/>
                  </a:lnTo>
                  <a:lnTo>
                    <a:pt x="188" y="7528"/>
                  </a:lnTo>
                  <a:lnTo>
                    <a:pt x="19898" y="225"/>
                  </a:lnTo>
                  <a:close/>
                  <a:moveTo>
                    <a:pt x="20142" y="0"/>
                  </a:moveTo>
                  <a:lnTo>
                    <a:pt x="0" y="7453"/>
                  </a:lnTo>
                  <a:lnTo>
                    <a:pt x="10250" y="24817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1F3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2"/>
          <p:cNvSpPr/>
          <p:nvPr/>
        </p:nvSpPr>
        <p:spPr>
          <a:xfrm rot="1266272">
            <a:off x="385985" y="154304"/>
            <a:ext cx="902323" cy="780091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41;p2"/>
          <p:cNvGrpSpPr/>
          <p:nvPr/>
        </p:nvGrpSpPr>
        <p:grpSpPr>
          <a:xfrm rot="-5400000">
            <a:off x="11825" y="3579125"/>
            <a:ext cx="2289250" cy="3059825"/>
            <a:chOff x="2215325" y="2417050"/>
            <a:chExt cx="2289250" cy="3059825"/>
          </a:xfrm>
        </p:grpSpPr>
        <p:sp>
          <p:nvSpPr>
            <p:cNvPr id="42" name="Google Shape;42;p2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" name="Google Shape;74;p2"/>
          <p:cNvSpPr/>
          <p:nvPr/>
        </p:nvSpPr>
        <p:spPr>
          <a:xfrm rot="-1004951">
            <a:off x="8062589" y="4041054"/>
            <a:ext cx="296687" cy="256257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" name="Google Shape;75;p2"/>
          <p:cNvGrpSpPr/>
          <p:nvPr/>
        </p:nvGrpSpPr>
        <p:grpSpPr>
          <a:xfrm>
            <a:off x="4867207" y="3738819"/>
            <a:ext cx="1253407" cy="1311078"/>
            <a:chOff x="4385625" y="4289775"/>
            <a:chExt cx="983450" cy="1028700"/>
          </a:xfrm>
        </p:grpSpPr>
        <p:sp>
          <p:nvSpPr>
            <p:cNvPr id="76" name="Google Shape;76;p2"/>
            <p:cNvSpPr/>
            <p:nvPr/>
          </p:nvSpPr>
          <p:spPr>
            <a:xfrm>
              <a:off x="4593175" y="4871325"/>
              <a:ext cx="435325" cy="204100"/>
            </a:xfrm>
            <a:custGeom>
              <a:avLst/>
              <a:gdLst/>
              <a:ahLst/>
              <a:cxnLst/>
              <a:rect l="l" t="t" r="r" b="b"/>
              <a:pathLst>
                <a:path w="17413" h="8164" extrusionOk="0">
                  <a:moveTo>
                    <a:pt x="17412" y="1"/>
                  </a:moveTo>
                  <a:lnTo>
                    <a:pt x="3093" y="4319"/>
                  </a:lnTo>
                  <a:lnTo>
                    <a:pt x="0" y="8163"/>
                  </a:lnTo>
                  <a:lnTo>
                    <a:pt x="14320" y="3845"/>
                  </a:lnTo>
                  <a:lnTo>
                    <a:pt x="174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593175" y="4610850"/>
              <a:ext cx="126075" cy="464575"/>
            </a:xfrm>
            <a:custGeom>
              <a:avLst/>
              <a:gdLst/>
              <a:ahLst/>
              <a:cxnLst/>
              <a:rect l="l" t="t" r="r" b="b"/>
              <a:pathLst>
                <a:path w="5043" h="18583" extrusionOk="0">
                  <a:moveTo>
                    <a:pt x="5043" y="0"/>
                  </a:moveTo>
                  <a:lnTo>
                    <a:pt x="1978" y="3845"/>
                  </a:lnTo>
                  <a:lnTo>
                    <a:pt x="0" y="18582"/>
                  </a:lnTo>
                  <a:lnTo>
                    <a:pt x="0" y="18582"/>
                  </a:lnTo>
                  <a:lnTo>
                    <a:pt x="3093" y="14738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extrusionOk="0">
                  <a:moveTo>
                    <a:pt x="10280" y="12844"/>
                  </a:moveTo>
                  <a:lnTo>
                    <a:pt x="22622" y="23263"/>
                  </a:lnTo>
                  <a:lnTo>
                    <a:pt x="8302" y="27581"/>
                  </a:lnTo>
                  <a:lnTo>
                    <a:pt x="10280" y="12844"/>
                  </a:lnTo>
                  <a:close/>
                  <a:moveTo>
                    <a:pt x="4987" y="1"/>
                  </a:moveTo>
                  <a:lnTo>
                    <a:pt x="0" y="37304"/>
                  </a:lnTo>
                  <a:lnTo>
                    <a:pt x="0" y="37304"/>
                  </a:lnTo>
                  <a:lnTo>
                    <a:pt x="36245" y="26383"/>
                  </a:lnTo>
                  <a:lnTo>
                    <a:pt x="49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fill="none" extrusionOk="0">
                  <a:moveTo>
                    <a:pt x="4987" y="1"/>
                  </a:moveTo>
                  <a:lnTo>
                    <a:pt x="36245" y="26383"/>
                  </a:lnTo>
                  <a:lnTo>
                    <a:pt x="0" y="37304"/>
                  </a:lnTo>
                  <a:lnTo>
                    <a:pt x="498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593175" y="4706950"/>
              <a:ext cx="358025" cy="368475"/>
            </a:xfrm>
            <a:custGeom>
              <a:avLst/>
              <a:gdLst/>
              <a:ahLst/>
              <a:cxnLst/>
              <a:rect l="l" t="t" r="r" b="b"/>
              <a:pathLst>
                <a:path w="14321" h="14739" fill="none" extrusionOk="0">
                  <a:moveTo>
                    <a:pt x="1978" y="1"/>
                  </a:moveTo>
                  <a:lnTo>
                    <a:pt x="0" y="14738"/>
                  </a:lnTo>
                  <a:lnTo>
                    <a:pt x="14320" y="10420"/>
                  </a:lnTo>
                  <a:lnTo>
                    <a:pt x="19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510300" y="4289775"/>
              <a:ext cx="858775" cy="755700"/>
            </a:xfrm>
            <a:custGeom>
              <a:avLst/>
              <a:gdLst/>
              <a:ahLst/>
              <a:cxnLst/>
              <a:rect l="l" t="t" r="r" b="b"/>
              <a:pathLst>
                <a:path w="34351" h="30228" extrusionOk="0">
                  <a:moveTo>
                    <a:pt x="3065" y="0"/>
                  </a:moveTo>
                  <a:lnTo>
                    <a:pt x="0" y="3845"/>
                  </a:lnTo>
                  <a:lnTo>
                    <a:pt x="31258" y="30227"/>
                  </a:lnTo>
                  <a:lnTo>
                    <a:pt x="34350" y="26383"/>
                  </a:lnTo>
                  <a:lnTo>
                    <a:pt x="30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" name="Google Shape;82;p2"/>
          <p:cNvGrpSpPr/>
          <p:nvPr/>
        </p:nvGrpSpPr>
        <p:grpSpPr>
          <a:xfrm>
            <a:off x="1398450" y="105475"/>
            <a:ext cx="481300" cy="473625"/>
            <a:chOff x="1433950" y="3130850"/>
            <a:chExt cx="481300" cy="473625"/>
          </a:xfrm>
        </p:grpSpPr>
        <p:sp>
          <p:nvSpPr>
            <p:cNvPr id="83" name="Google Shape;83;p2"/>
            <p:cNvSpPr/>
            <p:nvPr/>
          </p:nvSpPr>
          <p:spPr>
            <a:xfrm>
              <a:off x="1576050" y="3424750"/>
              <a:ext cx="223575" cy="64800"/>
            </a:xfrm>
            <a:custGeom>
              <a:avLst/>
              <a:gdLst/>
              <a:ahLst/>
              <a:cxnLst/>
              <a:rect l="l" t="t" r="r" b="b"/>
              <a:pathLst>
                <a:path w="8943" h="2592" extrusionOk="0">
                  <a:moveTo>
                    <a:pt x="2173" y="1"/>
                  </a:moveTo>
                  <a:lnTo>
                    <a:pt x="0" y="753"/>
                  </a:lnTo>
                  <a:lnTo>
                    <a:pt x="6770" y="2591"/>
                  </a:lnTo>
                  <a:lnTo>
                    <a:pt x="8943" y="1811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576050" y="3290325"/>
              <a:ext cx="165075" cy="153250"/>
            </a:xfrm>
            <a:custGeom>
              <a:avLst/>
              <a:gdLst/>
              <a:ahLst/>
              <a:cxnLst/>
              <a:rect l="l" t="t" r="r" b="b"/>
              <a:pathLst>
                <a:path w="6603" h="6130" extrusionOk="0">
                  <a:moveTo>
                    <a:pt x="6603" y="1"/>
                  </a:moveTo>
                  <a:lnTo>
                    <a:pt x="4430" y="781"/>
                  </a:lnTo>
                  <a:lnTo>
                    <a:pt x="0" y="6130"/>
                  </a:lnTo>
                  <a:lnTo>
                    <a:pt x="2173" y="537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extrusionOk="0">
                  <a:moveTo>
                    <a:pt x="10114" y="6408"/>
                  </a:moveTo>
                  <a:lnTo>
                    <a:pt x="12454" y="13595"/>
                  </a:lnTo>
                  <a:lnTo>
                    <a:pt x="12454" y="13595"/>
                  </a:lnTo>
                  <a:lnTo>
                    <a:pt x="5684" y="11757"/>
                  </a:lnTo>
                  <a:lnTo>
                    <a:pt x="10114" y="6408"/>
                  </a:lnTo>
                  <a:close/>
                  <a:moveTo>
                    <a:pt x="11200" y="0"/>
                  </a:moveTo>
                  <a:lnTo>
                    <a:pt x="1" y="13568"/>
                  </a:lnTo>
                  <a:lnTo>
                    <a:pt x="17079" y="18192"/>
                  </a:lnTo>
                  <a:lnTo>
                    <a:pt x="17079" y="18192"/>
                  </a:lnTo>
                  <a:lnTo>
                    <a:pt x="112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fill="none" extrusionOk="0">
                  <a:moveTo>
                    <a:pt x="11200" y="0"/>
                  </a:moveTo>
                  <a:lnTo>
                    <a:pt x="17079" y="18192"/>
                  </a:lnTo>
                  <a:lnTo>
                    <a:pt x="1" y="13568"/>
                  </a:lnTo>
                  <a:lnTo>
                    <a:pt x="112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576050" y="3309825"/>
              <a:ext cx="169250" cy="179725"/>
            </a:xfrm>
            <a:custGeom>
              <a:avLst/>
              <a:gdLst/>
              <a:ahLst/>
              <a:cxnLst/>
              <a:rect l="l" t="t" r="r" b="b"/>
              <a:pathLst>
                <a:path w="6770" h="7189" fill="none" extrusionOk="0">
                  <a:moveTo>
                    <a:pt x="4430" y="1"/>
                  </a:moveTo>
                  <a:lnTo>
                    <a:pt x="0" y="5350"/>
                  </a:lnTo>
                  <a:lnTo>
                    <a:pt x="6770" y="7188"/>
                  </a:lnTo>
                  <a:lnTo>
                    <a:pt x="443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713950" y="3130850"/>
              <a:ext cx="201300" cy="473625"/>
            </a:xfrm>
            <a:custGeom>
              <a:avLst/>
              <a:gdLst/>
              <a:ahLst/>
              <a:cxnLst/>
              <a:rect l="l" t="t" r="r" b="b"/>
              <a:pathLst>
                <a:path w="8052" h="18945" extrusionOk="0">
                  <a:moveTo>
                    <a:pt x="2173" y="0"/>
                  </a:moveTo>
                  <a:lnTo>
                    <a:pt x="0" y="752"/>
                  </a:lnTo>
                  <a:lnTo>
                    <a:pt x="5879" y="18944"/>
                  </a:lnTo>
                  <a:lnTo>
                    <a:pt x="8052" y="18192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2"/>
          <p:cNvSpPr/>
          <p:nvPr/>
        </p:nvSpPr>
        <p:spPr>
          <a:xfrm rot="1265233">
            <a:off x="3649679" y="1552981"/>
            <a:ext cx="223465" cy="193267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0" name="Google Shape;90;p2"/>
          <p:cNvGrpSpPr/>
          <p:nvPr/>
        </p:nvGrpSpPr>
        <p:grpSpPr>
          <a:xfrm rot="-5400000">
            <a:off x="11825" y="3579125"/>
            <a:ext cx="2289250" cy="3059825"/>
            <a:chOff x="2215325" y="2417050"/>
            <a:chExt cx="2289250" cy="3059825"/>
          </a:xfrm>
        </p:grpSpPr>
        <p:sp>
          <p:nvSpPr>
            <p:cNvPr id="91" name="Google Shape;91;p2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" name="Google Shape;123;p2"/>
          <p:cNvSpPr/>
          <p:nvPr/>
        </p:nvSpPr>
        <p:spPr>
          <a:xfrm rot="4285105">
            <a:off x="296322" y="3694207"/>
            <a:ext cx="296559" cy="256335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"/>
          <p:cNvSpPr txBox="1">
            <a:spLocks noGrp="1"/>
          </p:cNvSpPr>
          <p:nvPr>
            <p:ph type="title"/>
          </p:nvPr>
        </p:nvSpPr>
        <p:spPr>
          <a:xfrm>
            <a:off x="713225" y="585216"/>
            <a:ext cx="7717500" cy="29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4" name="Google Shape;174;p4"/>
          <p:cNvSpPr txBox="1">
            <a:spLocks noGrp="1"/>
          </p:cNvSpPr>
          <p:nvPr>
            <p:ph type="body" idx="1"/>
          </p:nvPr>
        </p:nvSpPr>
        <p:spPr>
          <a:xfrm>
            <a:off x="713225" y="1021650"/>
            <a:ext cx="7717500" cy="34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2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AutoNum type="alphaLcPeriod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175" name="Google Shape;175;p4"/>
          <p:cNvGrpSpPr/>
          <p:nvPr/>
        </p:nvGrpSpPr>
        <p:grpSpPr>
          <a:xfrm rot="-5400000">
            <a:off x="3558350" y="-2231150"/>
            <a:ext cx="2289250" cy="3059825"/>
            <a:chOff x="2215325" y="2417050"/>
            <a:chExt cx="2289250" cy="3059825"/>
          </a:xfrm>
        </p:grpSpPr>
        <p:sp>
          <p:nvSpPr>
            <p:cNvPr id="176" name="Google Shape;176;p4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" name="Google Shape;208;p4"/>
          <p:cNvGrpSpPr/>
          <p:nvPr/>
        </p:nvGrpSpPr>
        <p:grpSpPr>
          <a:xfrm rot="-2085203" flipH="1">
            <a:off x="7940386" y="47755"/>
            <a:ext cx="1198514" cy="1244002"/>
            <a:chOff x="238125" y="3112025"/>
            <a:chExt cx="716000" cy="743175"/>
          </a:xfrm>
        </p:grpSpPr>
        <p:sp>
          <p:nvSpPr>
            <p:cNvPr id="209" name="Google Shape;209;p4"/>
            <p:cNvSpPr/>
            <p:nvPr/>
          </p:nvSpPr>
          <p:spPr>
            <a:xfrm>
              <a:off x="238125" y="3184475"/>
              <a:ext cx="589225" cy="670725"/>
            </a:xfrm>
            <a:custGeom>
              <a:avLst/>
              <a:gdLst/>
              <a:ahLst/>
              <a:cxnLst/>
              <a:rect l="l" t="t" r="r" b="b"/>
              <a:pathLst>
                <a:path w="23569" h="26829" extrusionOk="0">
                  <a:moveTo>
                    <a:pt x="0" y="0"/>
                  </a:moveTo>
                  <a:lnTo>
                    <a:pt x="13790" y="26828"/>
                  </a:lnTo>
                  <a:lnTo>
                    <a:pt x="23569" y="5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238125" y="3112025"/>
              <a:ext cx="716000" cy="218025"/>
            </a:xfrm>
            <a:custGeom>
              <a:avLst/>
              <a:gdLst/>
              <a:ahLst/>
              <a:cxnLst/>
              <a:rect l="l" t="t" r="r" b="b"/>
              <a:pathLst>
                <a:path w="28640" h="8721" extrusionOk="0">
                  <a:moveTo>
                    <a:pt x="5070" y="1"/>
                  </a:moveTo>
                  <a:lnTo>
                    <a:pt x="0" y="2898"/>
                  </a:lnTo>
                  <a:lnTo>
                    <a:pt x="23569" y="8721"/>
                  </a:lnTo>
                  <a:lnTo>
                    <a:pt x="28639" y="5823"/>
                  </a:lnTo>
                  <a:lnTo>
                    <a:pt x="5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582875" y="3257600"/>
              <a:ext cx="371250" cy="597600"/>
            </a:xfrm>
            <a:custGeom>
              <a:avLst/>
              <a:gdLst/>
              <a:ahLst/>
              <a:cxnLst/>
              <a:rect l="l" t="t" r="r" b="b"/>
              <a:pathLst>
                <a:path w="14850" h="23904" extrusionOk="0">
                  <a:moveTo>
                    <a:pt x="14849" y="0"/>
                  </a:moveTo>
                  <a:lnTo>
                    <a:pt x="9779" y="2898"/>
                  </a:lnTo>
                  <a:lnTo>
                    <a:pt x="0" y="23903"/>
                  </a:lnTo>
                  <a:lnTo>
                    <a:pt x="5071" y="21006"/>
                  </a:lnTo>
                  <a:lnTo>
                    <a:pt x="148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2" name="Google Shape;212;p4"/>
          <p:cNvSpPr/>
          <p:nvPr/>
        </p:nvSpPr>
        <p:spPr>
          <a:xfrm rot="-1852365">
            <a:off x="7995334" y="4259300"/>
            <a:ext cx="1198519" cy="1036401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4"/>
          <p:cNvSpPr/>
          <p:nvPr/>
        </p:nvSpPr>
        <p:spPr>
          <a:xfrm rot="-1853654">
            <a:off x="8681008" y="4805923"/>
            <a:ext cx="296813" cy="256579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4" name="Google Shape;214;p4"/>
          <p:cNvGrpSpPr/>
          <p:nvPr/>
        </p:nvGrpSpPr>
        <p:grpSpPr>
          <a:xfrm rot="-2700000">
            <a:off x="8368168" y="2927841"/>
            <a:ext cx="481295" cy="473620"/>
            <a:chOff x="1433950" y="3130850"/>
            <a:chExt cx="481300" cy="473625"/>
          </a:xfrm>
        </p:grpSpPr>
        <p:sp>
          <p:nvSpPr>
            <p:cNvPr id="215" name="Google Shape;215;p4"/>
            <p:cNvSpPr/>
            <p:nvPr/>
          </p:nvSpPr>
          <p:spPr>
            <a:xfrm>
              <a:off x="1576050" y="3424750"/>
              <a:ext cx="223575" cy="64800"/>
            </a:xfrm>
            <a:custGeom>
              <a:avLst/>
              <a:gdLst/>
              <a:ahLst/>
              <a:cxnLst/>
              <a:rect l="l" t="t" r="r" b="b"/>
              <a:pathLst>
                <a:path w="8943" h="2592" extrusionOk="0">
                  <a:moveTo>
                    <a:pt x="2173" y="1"/>
                  </a:moveTo>
                  <a:lnTo>
                    <a:pt x="0" y="753"/>
                  </a:lnTo>
                  <a:lnTo>
                    <a:pt x="6770" y="2591"/>
                  </a:lnTo>
                  <a:lnTo>
                    <a:pt x="8943" y="1811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1576050" y="3290325"/>
              <a:ext cx="165075" cy="153250"/>
            </a:xfrm>
            <a:custGeom>
              <a:avLst/>
              <a:gdLst/>
              <a:ahLst/>
              <a:cxnLst/>
              <a:rect l="l" t="t" r="r" b="b"/>
              <a:pathLst>
                <a:path w="6603" h="6130" extrusionOk="0">
                  <a:moveTo>
                    <a:pt x="6603" y="1"/>
                  </a:moveTo>
                  <a:lnTo>
                    <a:pt x="4430" y="781"/>
                  </a:lnTo>
                  <a:lnTo>
                    <a:pt x="0" y="6130"/>
                  </a:lnTo>
                  <a:lnTo>
                    <a:pt x="2173" y="537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extrusionOk="0">
                  <a:moveTo>
                    <a:pt x="10114" y="6408"/>
                  </a:moveTo>
                  <a:lnTo>
                    <a:pt x="12454" y="13595"/>
                  </a:lnTo>
                  <a:lnTo>
                    <a:pt x="12454" y="13595"/>
                  </a:lnTo>
                  <a:lnTo>
                    <a:pt x="5684" y="11757"/>
                  </a:lnTo>
                  <a:lnTo>
                    <a:pt x="10114" y="6408"/>
                  </a:lnTo>
                  <a:close/>
                  <a:moveTo>
                    <a:pt x="11200" y="0"/>
                  </a:moveTo>
                  <a:lnTo>
                    <a:pt x="1" y="13568"/>
                  </a:lnTo>
                  <a:lnTo>
                    <a:pt x="17079" y="18192"/>
                  </a:lnTo>
                  <a:lnTo>
                    <a:pt x="17079" y="18192"/>
                  </a:lnTo>
                  <a:lnTo>
                    <a:pt x="112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fill="none" extrusionOk="0">
                  <a:moveTo>
                    <a:pt x="11200" y="0"/>
                  </a:moveTo>
                  <a:lnTo>
                    <a:pt x="17079" y="18192"/>
                  </a:lnTo>
                  <a:lnTo>
                    <a:pt x="1" y="13568"/>
                  </a:lnTo>
                  <a:lnTo>
                    <a:pt x="112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1576050" y="3309825"/>
              <a:ext cx="169250" cy="179725"/>
            </a:xfrm>
            <a:custGeom>
              <a:avLst/>
              <a:gdLst/>
              <a:ahLst/>
              <a:cxnLst/>
              <a:rect l="l" t="t" r="r" b="b"/>
              <a:pathLst>
                <a:path w="6770" h="7189" fill="none" extrusionOk="0">
                  <a:moveTo>
                    <a:pt x="4430" y="1"/>
                  </a:moveTo>
                  <a:lnTo>
                    <a:pt x="0" y="5350"/>
                  </a:lnTo>
                  <a:lnTo>
                    <a:pt x="6770" y="7188"/>
                  </a:lnTo>
                  <a:lnTo>
                    <a:pt x="443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1713950" y="3130850"/>
              <a:ext cx="201300" cy="473625"/>
            </a:xfrm>
            <a:custGeom>
              <a:avLst/>
              <a:gdLst/>
              <a:ahLst/>
              <a:cxnLst/>
              <a:rect l="l" t="t" r="r" b="b"/>
              <a:pathLst>
                <a:path w="8052" h="18945" extrusionOk="0">
                  <a:moveTo>
                    <a:pt x="2173" y="0"/>
                  </a:moveTo>
                  <a:lnTo>
                    <a:pt x="0" y="752"/>
                  </a:lnTo>
                  <a:lnTo>
                    <a:pt x="5879" y="18944"/>
                  </a:lnTo>
                  <a:lnTo>
                    <a:pt x="8052" y="18192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" name="Google Shape;221;p4"/>
          <p:cNvGrpSpPr/>
          <p:nvPr/>
        </p:nvGrpSpPr>
        <p:grpSpPr>
          <a:xfrm rot="3748678">
            <a:off x="3565788" y="4442589"/>
            <a:ext cx="2012425" cy="2211761"/>
            <a:chOff x="5348750" y="2347100"/>
            <a:chExt cx="1108500" cy="1218300"/>
          </a:xfrm>
        </p:grpSpPr>
        <p:sp>
          <p:nvSpPr>
            <p:cNvPr id="222" name="Google Shape;222;p4"/>
            <p:cNvSpPr/>
            <p:nvPr/>
          </p:nvSpPr>
          <p:spPr>
            <a:xfrm>
              <a:off x="5810525" y="2568600"/>
              <a:ext cx="437875" cy="703975"/>
            </a:xfrm>
            <a:custGeom>
              <a:avLst/>
              <a:gdLst/>
              <a:ahLst/>
              <a:cxnLst/>
              <a:rect l="l" t="t" r="r" b="b"/>
              <a:pathLst>
                <a:path w="17515" h="28159" extrusionOk="0">
                  <a:moveTo>
                    <a:pt x="9781" y="1"/>
                  </a:moveTo>
                  <a:lnTo>
                    <a:pt x="1" y="24554"/>
                  </a:lnTo>
                  <a:lnTo>
                    <a:pt x="7754" y="28158"/>
                  </a:lnTo>
                  <a:lnTo>
                    <a:pt x="17515" y="3605"/>
                  </a:lnTo>
                  <a:lnTo>
                    <a:pt x="97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5810525" y="2568600"/>
              <a:ext cx="437875" cy="703975"/>
            </a:xfrm>
            <a:custGeom>
              <a:avLst/>
              <a:gdLst/>
              <a:ahLst/>
              <a:cxnLst/>
              <a:rect l="l" t="t" r="r" b="b"/>
              <a:pathLst>
                <a:path w="17515" h="28159" fill="none" extrusionOk="0">
                  <a:moveTo>
                    <a:pt x="7754" y="28158"/>
                  </a:moveTo>
                  <a:lnTo>
                    <a:pt x="1" y="24554"/>
                  </a:lnTo>
                  <a:lnTo>
                    <a:pt x="9781" y="1"/>
                  </a:lnTo>
                  <a:lnTo>
                    <a:pt x="17515" y="3605"/>
                  </a:lnTo>
                  <a:lnTo>
                    <a:pt x="7754" y="281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5542100" y="2437675"/>
              <a:ext cx="912325" cy="1123975"/>
            </a:xfrm>
            <a:custGeom>
              <a:avLst/>
              <a:gdLst/>
              <a:ahLst/>
              <a:cxnLst/>
              <a:rect l="l" t="t" r="r" b="b"/>
              <a:pathLst>
                <a:path w="36493" h="44959" extrusionOk="0">
                  <a:moveTo>
                    <a:pt x="28252" y="8842"/>
                  </a:moveTo>
                  <a:lnTo>
                    <a:pt x="18491" y="33395"/>
                  </a:lnTo>
                  <a:lnTo>
                    <a:pt x="8335" y="16219"/>
                  </a:lnTo>
                  <a:lnTo>
                    <a:pt x="28252" y="8842"/>
                  </a:lnTo>
                  <a:close/>
                  <a:moveTo>
                    <a:pt x="36493" y="0"/>
                  </a:moveTo>
                  <a:lnTo>
                    <a:pt x="1" y="13497"/>
                  </a:lnTo>
                  <a:lnTo>
                    <a:pt x="18585" y="44959"/>
                  </a:lnTo>
                  <a:lnTo>
                    <a:pt x="364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5542100" y="2437675"/>
              <a:ext cx="912325" cy="1123975"/>
            </a:xfrm>
            <a:custGeom>
              <a:avLst/>
              <a:gdLst/>
              <a:ahLst/>
              <a:cxnLst/>
              <a:rect l="l" t="t" r="r" b="b"/>
              <a:pathLst>
                <a:path w="36493" h="44959" fill="none" extrusionOk="0">
                  <a:moveTo>
                    <a:pt x="1" y="13497"/>
                  </a:moveTo>
                  <a:lnTo>
                    <a:pt x="36493" y="0"/>
                  </a:lnTo>
                  <a:lnTo>
                    <a:pt x="18585" y="44959"/>
                  </a:lnTo>
                  <a:lnTo>
                    <a:pt x="1" y="1349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5750475" y="2658700"/>
              <a:ext cx="497925" cy="613875"/>
            </a:xfrm>
            <a:custGeom>
              <a:avLst/>
              <a:gdLst/>
              <a:ahLst/>
              <a:cxnLst/>
              <a:rect l="l" t="t" r="r" b="b"/>
              <a:pathLst>
                <a:path w="19917" h="24555" fill="none" extrusionOk="0">
                  <a:moveTo>
                    <a:pt x="0" y="7378"/>
                  </a:moveTo>
                  <a:lnTo>
                    <a:pt x="10156" y="24554"/>
                  </a:lnTo>
                  <a:lnTo>
                    <a:pt x="19917" y="1"/>
                  </a:lnTo>
                  <a:lnTo>
                    <a:pt x="0" y="73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5348750" y="2347100"/>
              <a:ext cx="1105675" cy="428025"/>
            </a:xfrm>
            <a:custGeom>
              <a:avLst/>
              <a:gdLst/>
              <a:ahLst/>
              <a:cxnLst/>
              <a:rect l="l" t="t" r="r" b="b"/>
              <a:pathLst>
                <a:path w="44227" h="17121" extrusionOk="0">
                  <a:moveTo>
                    <a:pt x="36493" y="0"/>
                  </a:moveTo>
                  <a:lnTo>
                    <a:pt x="1" y="13516"/>
                  </a:lnTo>
                  <a:lnTo>
                    <a:pt x="7735" y="17120"/>
                  </a:lnTo>
                  <a:lnTo>
                    <a:pt x="44227" y="3623"/>
                  </a:lnTo>
                  <a:lnTo>
                    <a:pt x="364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5348750" y="2347100"/>
              <a:ext cx="1105675" cy="428025"/>
            </a:xfrm>
            <a:custGeom>
              <a:avLst/>
              <a:gdLst/>
              <a:ahLst/>
              <a:cxnLst/>
              <a:rect l="l" t="t" r="r" b="b"/>
              <a:pathLst>
                <a:path w="44227" h="17121" fill="none" extrusionOk="0">
                  <a:moveTo>
                    <a:pt x="7735" y="17120"/>
                  </a:moveTo>
                  <a:lnTo>
                    <a:pt x="1" y="13516"/>
                  </a:lnTo>
                  <a:lnTo>
                    <a:pt x="36493" y="0"/>
                  </a:lnTo>
                  <a:lnTo>
                    <a:pt x="44227" y="3623"/>
                  </a:lnTo>
                  <a:lnTo>
                    <a:pt x="7735" y="171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5348750" y="2685000"/>
              <a:ext cx="657975" cy="876650"/>
            </a:xfrm>
            <a:custGeom>
              <a:avLst/>
              <a:gdLst/>
              <a:ahLst/>
              <a:cxnLst/>
              <a:rect l="l" t="t" r="r" b="b"/>
              <a:pathLst>
                <a:path w="26319" h="35066" extrusionOk="0">
                  <a:moveTo>
                    <a:pt x="1" y="0"/>
                  </a:moveTo>
                  <a:lnTo>
                    <a:pt x="18585" y="31462"/>
                  </a:lnTo>
                  <a:lnTo>
                    <a:pt x="26319" y="35066"/>
                  </a:lnTo>
                  <a:lnTo>
                    <a:pt x="7735" y="36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5348750" y="2685000"/>
              <a:ext cx="657975" cy="876650"/>
            </a:xfrm>
            <a:custGeom>
              <a:avLst/>
              <a:gdLst/>
              <a:ahLst/>
              <a:cxnLst/>
              <a:rect l="l" t="t" r="r" b="b"/>
              <a:pathLst>
                <a:path w="26319" h="35066" fill="none" extrusionOk="0">
                  <a:moveTo>
                    <a:pt x="26319" y="35066"/>
                  </a:moveTo>
                  <a:lnTo>
                    <a:pt x="18585" y="31462"/>
                  </a:lnTo>
                  <a:lnTo>
                    <a:pt x="1" y="0"/>
                  </a:lnTo>
                  <a:lnTo>
                    <a:pt x="7735" y="3604"/>
                  </a:lnTo>
                  <a:lnTo>
                    <a:pt x="26319" y="350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5539750" y="2434375"/>
              <a:ext cx="917500" cy="1131025"/>
            </a:xfrm>
            <a:custGeom>
              <a:avLst/>
              <a:gdLst/>
              <a:ahLst/>
              <a:cxnLst/>
              <a:rect l="l" t="t" r="r" b="b"/>
              <a:pathLst>
                <a:path w="36700" h="45241" extrusionOk="0">
                  <a:moveTo>
                    <a:pt x="36455" y="245"/>
                  </a:moveTo>
                  <a:lnTo>
                    <a:pt x="18660" y="44941"/>
                  </a:lnTo>
                  <a:lnTo>
                    <a:pt x="188" y="13667"/>
                  </a:lnTo>
                  <a:lnTo>
                    <a:pt x="36455" y="245"/>
                  </a:lnTo>
                  <a:close/>
                  <a:moveTo>
                    <a:pt x="36699" y="1"/>
                  </a:moveTo>
                  <a:lnTo>
                    <a:pt x="76" y="13573"/>
                  </a:lnTo>
                  <a:lnTo>
                    <a:pt x="1" y="13592"/>
                  </a:lnTo>
                  <a:lnTo>
                    <a:pt x="18697" y="45241"/>
                  </a:lnTo>
                  <a:lnTo>
                    <a:pt x="36643" y="151"/>
                  </a:lnTo>
                  <a:lnTo>
                    <a:pt x="36699" y="1"/>
                  </a:lnTo>
                  <a:close/>
                </a:path>
              </a:pathLst>
            </a:custGeom>
            <a:solidFill>
              <a:srgbClr val="1F3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5581050" y="2478975"/>
              <a:ext cx="834900" cy="1028725"/>
            </a:xfrm>
            <a:custGeom>
              <a:avLst/>
              <a:gdLst/>
              <a:ahLst/>
              <a:cxnLst/>
              <a:rect l="l" t="t" r="r" b="b"/>
              <a:pathLst>
                <a:path w="33396" h="41149" extrusionOk="0">
                  <a:moveTo>
                    <a:pt x="33170" y="225"/>
                  </a:moveTo>
                  <a:lnTo>
                    <a:pt x="16989" y="40829"/>
                  </a:lnTo>
                  <a:lnTo>
                    <a:pt x="207" y="12427"/>
                  </a:lnTo>
                  <a:lnTo>
                    <a:pt x="33170" y="225"/>
                  </a:lnTo>
                  <a:close/>
                  <a:moveTo>
                    <a:pt x="33395" y="0"/>
                  </a:moveTo>
                  <a:lnTo>
                    <a:pt x="76" y="12333"/>
                  </a:lnTo>
                  <a:lnTo>
                    <a:pt x="1" y="12352"/>
                  </a:lnTo>
                  <a:lnTo>
                    <a:pt x="17027" y="41148"/>
                  </a:lnTo>
                  <a:lnTo>
                    <a:pt x="25211" y="20574"/>
                  </a:lnTo>
                  <a:lnTo>
                    <a:pt x="333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5622825" y="2523075"/>
              <a:ext cx="752300" cy="926425"/>
            </a:xfrm>
            <a:custGeom>
              <a:avLst/>
              <a:gdLst/>
              <a:ahLst/>
              <a:cxnLst/>
              <a:rect l="l" t="t" r="r" b="b"/>
              <a:pathLst>
                <a:path w="30092" h="37057" extrusionOk="0">
                  <a:moveTo>
                    <a:pt x="29847" y="226"/>
                  </a:moveTo>
                  <a:lnTo>
                    <a:pt x="15299" y="36756"/>
                  </a:lnTo>
                  <a:lnTo>
                    <a:pt x="207" y="11208"/>
                  </a:lnTo>
                  <a:lnTo>
                    <a:pt x="29847" y="226"/>
                  </a:lnTo>
                  <a:close/>
                  <a:moveTo>
                    <a:pt x="30091" y="1"/>
                  </a:moveTo>
                  <a:lnTo>
                    <a:pt x="75" y="11114"/>
                  </a:lnTo>
                  <a:lnTo>
                    <a:pt x="0" y="11132"/>
                  </a:lnTo>
                  <a:lnTo>
                    <a:pt x="15318" y="37056"/>
                  </a:lnTo>
                  <a:lnTo>
                    <a:pt x="22695" y="18547"/>
                  </a:lnTo>
                  <a:lnTo>
                    <a:pt x="30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5664575" y="2567200"/>
              <a:ext cx="669250" cy="824575"/>
            </a:xfrm>
            <a:custGeom>
              <a:avLst/>
              <a:gdLst/>
              <a:ahLst/>
              <a:cxnLst/>
              <a:rect l="l" t="t" r="r" b="b"/>
              <a:pathLst>
                <a:path w="26770" h="32983" extrusionOk="0">
                  <a:moveTo>
                    <a:pt x="26525" y="226"/>
                  </a:moveTo>
                  <a:lnTo>
                    <a:pt x="13610" y="32682"/>
                  </a:lnTo>
                  <a:lnTo>
                    <a:pt x="189" y="9987"/>
                  </a:lnTo>
                  <a:lnTo>
                    <a:pt x="26525" y="226"/>
                  </a:lnTo>
                  <a:close/>
                  <a:moveTo>
                    <a:pt x="26769" y="0"/>
                  </a:moveTo>
                  <a:lnTo>
                    <a:pt x="76" y="9874"/>
                  </a:lnTo>
                  <a:lnTo>
                    <a:pt x="1" y="9912"/>
                  </a:lnTo>
                  <a:lnTo>
                    <a:pt x="13629" y="32982"/>
                  </a:lnTo>
                  <a:lnTo>
                    <a:pt x="20199" y="16501"/>
                  </a:lnTo>
                  <a:lnTo>
                    <a:pt x="267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5706350" y="2611300"/>
              <a:ext cx="586175" cy="722750"/>
            </a:xfrm>
            <a:custGeom>
              <a:avLst/>
              <a:gdLst/>
              <a:ahLst/>
              <a:cxnLst/>
              <a:rect l="l" t="t" r="r" b="b"/>
              <a:pathLst>
                <a:path w="23447" h="28910" extrusionOk="0">
                  <a:moveTo>
                    <a:pt x="23221" y="245"/>
                  </a:moveTo>
                  <a:lnTo>
                    <a:pt x="11921" y="28609"/>
                  </a:lnTo>
                  <a:lnTo>
                    <a:pt x="188" y="8767"/>
                  </a:lnTo>
                  <a:lnTo>
                    <a:pt x="23221" y="245"/>
                  </a:lnTo>
                  <a:close/>
                  <a:moveTo>
                    <a:pt x="23447" y="1"/>
                  </a:moveTo>
                  <a:lnTo>
                    <a:pt x="1" y="8692"/>
                  </a:lnTo>
                  <a:lnTo>
                    <a:pt x="11939" y="28909"/>
                  </a:lnTo>
                  <a:lnTo>
                    <a:pt x="17702" y="14474"/>
                  </a:lnTo>
                  <a:lnTo>
                    <a:pt x="234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5748125" y="2655900"/>
              <a:ext cx="503575" cy="620425"/>
            </a:xfrm>
            <a:custGeom>
              <a:avLst/>
              <a:gdLst/>
              <a:ahLst/>
              <a:cxnLst/>
              <a:rect l="l" t="t" r="r" b="b"/>
              <a:pathLst>
                <a:path w="20143" h="24817" extrusionOk="0">
                  <a:moveTo>
                    <a:pt x="19898" y="225"/>
                  </a:moveTo>
                  <a:lnTo>
                    <a:pt x="10231" y="24516"/>
                  </a:lnTo>
                  <a:lnTo>
                    <a:pt x="188" y="7528"/>
                  </a:lnTo>
                  <a:lnTo>
                    <a:pt x="19898" y="225"/>
                  </a:lnTo>
                  <a:close/>
                  <a:moveTo>
                    <a:pt x="20142" y="0"/>
                  </a:moveTo>
                  <a:lnTo>
                    <a:pt x="0" y="7453"/>
                  </a:lnTo>
                  <a:lnTo>
                    <a:pt x="10250" y="24817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1F3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" name="Google Shape;237;p4"/>
          <p:cNvGrpSpPr/>
          <p:nvPr/>
        </p:nvGrpSpPr>
        <p:grpSpPr>
          <a:xfrm>
            <a:off x="176450" y="4439275"/>
            <a:ext cx="378900" cy="472250"/>
            <a:chOff x="2459875" y="3181675"/>
            <a:chExt cx="378900" cy="472250"/>
          </a:xfrm>
        </p:grpSpPr>
        <p:sp>
          <p:nvSpPr>
            <p:cNvPr id="238" name="Google Shape;238;p4"/>
            <p:cNvSpPr/>
            <p:nvPr/>
          </p:nvSpPr>
          <p:spPr>
            <a:xfrm>
              <a:off x="2459875" y="3188650"/>
              <a:ext cx="289050" cy="465275"/>
            </a:xfrm>
            <a:custGeom>
              <a:avLst/>
              <a:gdLst/>
              <a:ahLst/>
              <a:cxnLst/>
              <a:rect l="l" t="t" r="r" b="b"/>
              <a:pathLst>
                <a:path w="11562" h="18611" extrusionOk="0">
                  <a:moveTo>
                    <a:pt x="0" y="0"/>
                  </a:moveTo>
                  <a:lnTo>
                    <a:pt x="530" y="18610"/>
                  </a:lnTo>
                  <a:lnTo>
                    <a:pt x="11562" y="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2459875" y="3181675"/>
              <a:ext cx="378900" cy="244500"/>
            </a:xfrm>
            <a:custGeom>
              <a:avLst/>
              <a:gdLst/>
              <a:ahLst/>
              <a:cxnLst/>
              <a:rect l="l" t="t" r="r" b="b"/>
              <a:pathLst>
                <a:path w="15156" h="9780" extrusionOk="0">
                  <a:moveTo>
                    <a:pt x="3594" y="1"/>
                  </a:moveTo>
                  <a:lnTo>
                    <a:pt x="0" y="279"/>
                  </a:lnTo>
                  <a:lnTo>
                    <a:pt x="11562" y="9779"/>
                  </a:lnTo>
                  <a:lnTo>
                    <a:pt x="15156" y="9529"/>
                  </a:lnTo>
                  <a:lnTo>
                    <a:pt x="3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2473100" y="3419875"/>
              <a:ext cx="365675" cy="234050"/>
            </a:xfrm>
            <a:custGeom>
              <a:avLst/>
              <a:gdLst/>
              <a:ahLst/>
              <a:cxnLst/>
              <a:rect l="l" t="t" r="r" b="b"/>
              <a:pathLst>
                <a:path w="14627" h="9362" extrusionOk="0">
                  <a:moveTo>
                    <a:pt x="14627" y="1"/>
                  </a:moveTo>
                  <a:lnTo>
                    <a:pt x="11033" y="251"/>
                  </a:lnTo>
                  <a:lnTo>
                    <a:pt x="1" y="9361"/>
                  </a:lnTo>
                  <a:lnTo>
                    <a:pt x="3594" y="9110"/>
                  </a:lnTo>
                  <a:lnTo>
                    <a:pt x="146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" name="Google Shape;241;p4"/>
          <p:cNvGrpSpPr/>
          <p:nvPr/>
        </p:nvGrpSpPr>
        <p:grpSpPr>
          <a:xfrm rot="3076494" flipH="1">
            <a:off x="-303535" y="-214130"/>
            <a:ext cx="1253395" cy="1311066"/>
            <a:chOff x="4385625" y="4289775"/>
            <a:chExt cx="983450" cy="1028700"/>
          </a:xfrm>
        </p:grpSpPr>
        <p:sp>
          <p:nvSpPr>
            <p:cNvPr id="242" name="Google Shape;242;p4"/>
            <p:cNvSpPr/>
            <p:nvPr/>
          </p:nvSpPr>
          <p:spPr>
            <a:xfrm>
              <a:off x="4593175" y="4871325"/>
              <a:ext cx="435325" cy="204100"/>
            </a:xfrm>
            <a:custGeom>
              <a:avLst/>
              <a:gdLst/>
              <a:ahLst/>
              <a:cxnLst/>
              <a:rect l="l" t="t" r="r" b="b"/>
              <a:pathLst>
                <a:path w="17413" h="8164" extrusionOk="0">
                  <a:moveTo>
                    <a:pt x="17412" y="1"/>
                  </a:moveTo>
                  <a:lnTo>
                    <a:pt x="3093" y="4319"/>
                  </a:lnTo>
                  <a:lnTo>
                    <a:pt x="0" y="8163"/>
                  </a:lnTo>
                  <a:lnTo>
                    <a:pt x="14320" y="3845"/>
                  </a:lnTo>
                  <a:lnTo>
                    <a:pt x="174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4593175" y="4610850"/>
              <a:ext cx="126075" cy="464575"/>
            </a:xfrm>
            <a:custGeom>
              <a:avLst/>
              <a:gdLst/>
              <a:ahLst/>
              <a:cxnLst/>
              <a:rect l="l" t="t" r="r" b="b"/>
              <a:pathLst>
                <a:path w="5043" h="18583" extrusionOk="0">
                  <a:moveTo>
                    <a:pt x="5043" y="0"/>
                  </a:moveTo>
                  <a:lnTo>
                    <a:pt x="1978" y="3845"/>
                  </a:lnTo>
                  <a:lnTo>
                    <a:pt x="0" y="18582"/>
                  </a:lnTo>
                  <a:lnTo>
                    <a:pt x="0" y="18582"/>
                  </a:lnTo>
                  <a:lnTo>
                    <a:pt x="3093" y="14738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extrusionOk="0">
                  <a:moveTo>
                    <a:pt x="10280" y="12844"/>
                  </a:moveTo>
                  <a:lnTo>
                    <a:pt x="22622" y="23263"/>
                  </a:lnTo>
                  <a:lnTo>
                    <a:pt x="8302" y="27581"/>
                  </a:lnTo>
                  <a:lnTo>
                    <a:pt x="10280" y="12844"/>
                  </a:lnTo>
                  <a:close/>
                  <a:moveTo>
                    <a:pt x="4987" y="1"/>
                  </a:moveTo>
                  <a:lnTo>
                    <a:pt x="0" y="37304"/>
                  </a:lnTo>
                  <a:lnTo>
                    <a:pt x="0" y="37304"/>
                  </a:lnTo>
                  <a:lnTo>
                    <a:pt x="36245" y="26383"/>
                  </a:lnTo>
                  <a:lnTo>
                    <a:pt x="49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fill="none" extrusionOk="0">
                  <a:moveTo>
                    <a:pt x="4987" y="1"/>
                  </a:moveTo>
                  <a:lnTo>
                    <a:pt x="36245" y="26383"/>
                  </a:lnTo>
                  <a:lnTo>
                    <a:pt x="0" y="37304"/>
                  </a:lnTo>
                  <a:lnTo>
                    <a:pt x="498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4593175" y="4706950"/>
              <a:ext cx="358025" cy="368475"/>
            </a:xfrm>
            <a:custGeom>
              <a:avLst/>
              <a:gdLst/>
              <a:ahLst/>
              <a:cxnLst/>
              <a:rect l="l" t="t" r="r" b="b"/>
              <a:pathLst>
                <a:path w="14321" h="14739" fill="none" extrusionOk="0">
                  <a:moveTo>
                    <a:pt x="1978" y="1"/>
                  </a:moveTo>
                  <a:lnTo>
                    <a:pt x="0" y="14738"/>
                  </a:lnTo>
                  <a:lnTo>
                    <a:pt x="14320" y="10420"/>
                  </a:lnTo>
                  <a:lnTo>
                    <a:pt x="19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4510300" y="4289775"/>
              <a:ext cx="858775" cy="755700"/>
            </a:xfrm>
            <a:custGeom>
              <a:avLst/>
              <a:gdLst/>
              <a:ahLst/>
              <a:cxnLst/>
              <a:rect l="l" t="t" r="r" b="b"/>
              <a:pathLst>
                <a:path w="34351" h="30228" extrusionOk="0">
                  <a:moveTo>
                    <a:pt x="3065" y="0"/>
                  </a:moveTo>
                  <a:lnTo>
                    <a:pt x="0" y="3845"/>
                  </a:lnTo>
                  <a:lnTo>
                    <a:pt x="31258" y="30227"/>
                  </a:lnTo>
                  <a:lnTo>
                    <a:pt x="34350" y="26383"/>
                  </a:lnTo>
                  <a:lnTo>
                    <a:pt x="30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7"/>
          <p:cNvSpPr txBox="1">
            <a:spLocks noGrp="1"/>
          </p:cNvSpPr>
          <p:nvPr>
            <p:ph type="title"/>
          </p:nvPr>
        </p:nvSpPr>
        <p:spPr>
          <a:xfrm>
            <a:off x="2057400" y="3269611"/>
            <a:ext cx="50292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4" name="Google Shape;384;p7"/>
          <p:cNvSpPr txBox="1">
            <a:spLocks noGrp="1"/>
          </p:cNvSpPr>
          <p:nvPr>
            <p:ph type="subTitle" idx="1"/>
          </p:nvPr>
        </p:nvSpPr>
        <p:spPr>
          <a:xfrm>
            <a:off x="2057400" y="3924785"/>
            <a:ext cx="5029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385" name="Google Shape;385;p7"/>
          <p:cNvGrpSpPr/>
          <p:nvPr/>
        </p:nvGrpSpPr>
        <p:grpSpPr>
          <a:xfrm rot="5400000">
            <a:off x="7901750" y="3445750"/>
            <a:ext cx="2289250" cy="3059825"/>
            <a:chOff x="2215325" y="2417050"/>
            <a:chExt cx="2289250" cy="3059825"/>
          </a:xfrm>
        </p:grpSpPr>
        <p:sp>
          <p:nvSpPr>
            <p:cNvPr id="386" name="Google Shape;386;p7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7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8" name="Google Shape;418;p7"/>
          <p:cNvGrpSpPr/>
          <p:nvPr/>
        </p:nvGrpSpPr>
        <p:grpSpPr>
          <a:xfrm>
            <a:off x="-296872" y="3728666"/>
            <a:ext cx="1198512" cy="1244001"/>
            <a:chOff x="238125" y="3112025"/>
            <a:chExt cx="716000" cy="743175"/>
          </a:xfrm>
        </p:grpSpPr>
        <p:sp>
          <p:nvSpPr>
            <p:cNvPr id="419" name="Google Shape;419;p7"/>
            <p:cNvSpPr/>
            <p:nvPr/>
          </p:nvSpPr>
          <p:spPr>
            <a:xfrm>
              <a:off x="238125" y="3184475"/>
              <a:ext cx="589225" cy="670725"/>
            </a:xfrm>
            <a:custGeom>
              <a:avLst/>
              <a:gdLst/>
              <a:ahLst/>
              <a:cxnLst/>
              <a:rect l="l" t="t" r="r" b="b"/>
              <a:pathLst>
                <a:path w="23569" h="26829" extrusionOk="0">
                  <a:moveTo>
                    <a:pt x="0" y="0"/>
                  </a:moveTo>
                  <a:lnTo>
                    <a:pt x="13790" y="26828"/>
                  </a:lnTo>
                  <a:lnTo>
                    <a:pt x="23569" y="5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238125" y="3112025"/>
              <a:ext cx="716000" cy="218025"/>
            </a:xfrm>
            <a:custGeom>
              <a:avLst/>
              <a:gdLst/>
              <a:ahLst/>
              <a:cxnLst/>
              <a:rect l="l" t="t" r="r" b="b"/>
              <a:pathLst>
                <a:path w="28640" h="8721" extrusionOk="0">
                  <a:moveTo>
                    <a:pt x="5070" y="1"/>
                  </a:moveTo>
                  <a:lnTo>
                    <a:pt x="0" y="2898"/>
                  </a:lnTo>
                  <a:lnTo>
                    <a:pt x="23569" y="8721"/>
                  </a:lnTo>
                  <a:lnTo>
                    <a:pt x="28639" y="5823"/>
                  </a:lnTo>
                  <a:lnTo>
                    <a:pt x="5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582875" y="3257600"/>
              <a:ext cx="371250" cy="597600"/>
            </a:xfrm>
            <a:custGeom>
              <a:avLst/>
              <a:gdLst/>
              <a:ahLst/>
              <a:cxnLst/>
              <a:rect l="l" t="t" r="r" b="b"/>
              <a:pathLst>
                <a:path w="14850" h="23904" extrusionOk="0">
                  <a:moveTo>
                    <a:pt x="14849" y="0"/>
                  </a:moveTo>
                  <a:lnTo>
                    <a:pt x="9779" y="2898"/>
                  </a:lnTo>
                  <a:lnTo>
                    <a:pt x="0" y="23903"/>
                  </a:lnTo>
                  <a:lnTo>
                    <a:pt x="5071" y="21006"/>
                  </a:lnTo>
                  <a:lnTo>
                    <a:pt x="148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7"/>
          <p:cNvGrpSpPr/>
          <p:nvPr/>
        </p:nvGrpSpPr>
        <p:grpSpPr>
          <a:xfrm>
            <a:off x="252650" y="4439275"/>
            <a:ext cx="378900" cy="472250"/>
            <a:chOff x="2459875" y="3181675"/>
            <a:chExt cx="378900" cy="472250"/>
          </a:xfrm>
        </p:grpSpPr>
        <p:sp>
          <p:nvSpPr>
            <p:cNvPr id="423" name="Google Shape;423;p7"/>
            <p:cNvSpPr/>
            <p:nvPr/>
          </p:nvSpPr>
          <p:spPr>
            <a:xfrm>
              <a:off x="2459875" y="3188650"/>
              <a:ext cx="289050" cy="465275"/>
            </a:xfrm>
            <a:custGeom>
              <a:avLst/>
              <a:gdLst/>
              <a:ahLst/>
              <a:cxnLst/>
              <a:rect l="l" t="t" r="r" b="b"/>
              <a:pathLst>
                <a:path w="11562" h="18611" extrusionOk="0">
                  <a:moveTo>
                    <a:pt x="0" y="0"/>
                  </a:moveTo>
                  <a:lnTo>
                    <a:pt x="530" y="18610"/>
                  </a:lnTo>
                  <a:lnTo>
                    <a:pt x="11562" y="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2459875" y="3181675"/>
              <a:ext cx="378900" cy="244500"/>
            </a:xfrm>
            <a:custGeom>
              <a:avLst/>
              <a:gdLst/>
              <a:ahLst/>
              <a:cxnLst/>
              <a:rect l="l" t="t" r="r" b="b"/>
              <a:pathLst>
                <a:path w="15156" h="9780" extrusionOk="0">
                  <a:moveTo>
                    <a:pt x="3594" y="1"/>
                  </a:moveTo>
                  <a:lnTo>
                    <a:pt x="0" y="279"/>
                  </a:lnTo>
                  <a:lnTo>
                    <a:pt x="11562" y="9779"/>
                  </a:lnTo>
                  <a:lnTo>
                    <a:pt x="15156" y="9529"/>
                  </a:lnTo>
                  <a:lnTo>
                    <a:pt x="3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2473100" y="3419875"/>
              <a:ext cx="365675" cy="234050"/>
            </a:xfrm>
            <a:custGeom>
              <a:avLst/>
              <a:gdLst/>
              <a:ahLst/>
              <a:cxnLst/>
              <a:rect l="l" t="t" r="r" b="b"/>
              <a:pathLst>
                <a:path w="14627" h="9362" extrusionOk="0">
                  <a:moveTo>
                    <a:pt x="14627" y="1"/>
                  </a:moveTo>
                  <a:lnTo>
                    <a:pt x="11033" y="251"/>
                  </a:lnTo>
                  <a:lnTo>
                    <a:pt x="1" y="9361"/>
                  </a:lnTo>
                  <a:lnTo>
                    <a:pt x="3594" y="9110"/>
                  </a:lnTo>
                  <a:lnTo>
                    <a:pt x="146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7"/>
          <p:cNvGrpSpPr/>
          <p:nvPr/>
        </p:nvGrpSpPr>
        <p:grpSpPr>
          <a:xfrm rot="-2700000">
            <a:off x="8368168" y="2927841"/>
            <a:ext cx="481295" cy="473620"/>
            <a:chOff x="1433950" y="3130850"/>
            <a:chExt cx="481300" cy="473625"/>
          </a:xfrm>
        </p:grpSpPr>
        <p:sp>
          <p:nvSpPr>
            <p:cNvPr id="427" name="Google Shape;427;p7"/>
            <p:cNvSpPr/>
            <p:nvPr/>
          </p:nvSpPr>
          <p:spPr>
            <a:xfrm>
              <a:off x="1576050" y="3424750"/>
              <a:ext cx="223575" cy="64800"/>
            </a:xfrm>
            <a:custGeom>
              <a:avLst/>
              <a:gdLst/>
              <a:ahLst/>
              <a:cxnLst/>
              <a:rect l="l" t="t" r="r" b="b"/>
              <a:pathLst>
                <a:path w="8943" h="2592" extrusionOk="0">
                  <a:moveTo>
                    <a:pt x="2173" y="1"/>
                  </a:moveTo>
                  <a:lnTo>
                    <a:pt x="0" y="753"/>
                  </a:lnTo>
                  <a:lnTo>
                    <a:pt x="6770" y="2591"/>
                  </a:lnTo>
                  <a:lnTo>
                    <a:pt x="8943" y="1811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1576050" y="3290325"/>
              <a:ext cx="165075" cy="153250"/>
            </a:xfrm>
            <a:custGeom>
              <a:avLst/>
              <a:gdLst/>
              <a:ahLst/>
              <a:cxnLst/>
              <a:rect l="l" t="t" r="r" b="b"/>
              <a:pathLst>
                <a:path w="6603" h="6130" extrusionOk="0">
                  <a:moveTo>
                    <a:pt x="6603" y="1"/>
                  </a:moveTo>
                  <a:lnTo>
                    <a:pt x="4430" y="781"/>
                  </a:lnTo>
                  <a:lnTo>
                    <a:pt x="0" y="6130"/>
                  </a:lnTo>
                  <a:lnTo>
                    <a:pt x="2173" y="537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7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extrusionOk="0">
                  <a:moveTo>
                    <a:pt x="10114" y="6408"/>
                  </a:moveTo>
                  <a:lnTo>
                    <a:pt x="12454" y="13595"/>
                  </a:lnTo>
                  <a:lnTo>
                    <a:pt x="12454" y="13595"/>
                  </a:lnTo>
                  <a:lnTo>
                    <a:pt x="5684" y="11757"/>
                  </a:lnTo>
                  <a:lnTo>
                    <a:pt x="10114" y="6408"/>
                  </a:lnTo>
                  <a:close/>
                  <a:moveTo>
                    <a:pt x="11200" y="0"/>
                  </a:moveTo>
                  <a:lnTo>
                    <a:pt x="1" y="13568"/>
                  </a:lnTo>
                  <a:lnTo>
                    <a:pt x="17079" y="18192"/>
                  </a:lnTo>
                  <a:lnTo>
                    <a:pt x="17079" y="18192"/>
                  </a:lnTo>
                  <a:lnTo>
                    <a:pt x="112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fill="none" extrusionOk="0">
                  <a:moveTo>
                    <a:pt x="11200" y="0"/>
                  </a:moveTo>
                  <a:lnTo>
                    <a:pt x="17079" y="18192"/>
                  </a:lnTo>
                  <a:lnTo>
                    <a:pt x="1" y="13568"/>
                  </a:lnTo>
                  <a:lnTo>
                    <a:pt x="112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1576050" y="3309825"/>
              <a:ext cx="169250" cy="179725"/>
            </a:xfrm>
            <a:custGeom>
              <a:avLst/>
              <a:gdLst/>
              <a:ahLst/>
              <a:cxnLst/>
              <a:rect l="l" t="t" r="r" b="b"/>
              <a:pathLst>
                <a:path w="6770" h="7189" fill="none" extrusionOk="0">
                  <a:moveTo>
                    <a:pt x="4430" y="1"/>
                  </a:moveTo>
                  <a:lnTo>
                    <a:pt x="0" y="5350"/>
                  </a:lnTo>
                  <a:lnTo>
                    <a:pt x="6770" y="7188"/>
                  </a:lnTo>
                  <a:lnTo>
                    <a:pt x="443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1713950" y="3130850"/>
              <a:ext cx="201300" cy="473625"/>
            </a:xfrm>
            <a:custGeom>
              <a:avLst/>
              <a:gdLst/>
              <a:ahLst/>
              <a:cxnLst/>
              <a:rect l="l" t="t" r="r" b="b"/>
              <a:pathLst>
                <a:path w="8052" h="18945" extrusionOk="0">
                  <a:moveTo>
                    <a:pt x="2173" y="0"/>
                  </a:moveTo>
                  <a:lnTo>
                    <a:pt x="0" y="752"/>
                  </a:lnTo>
                  <a:lnTo>
                    <a:pt x="5879" y="18944"/>
                  </a:lnTo>
                  <a:lnTo>
                    <a:pt x="8052" y="18192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3" name="Google Shape;433;p7"/>
          <p:cNvGrpSpPr/>
          <p:nvPr/>
        </p:nvGrpSpPr>
        <p:grpSpPr>
          <a:xfrm>
            <a:off x="8499400" y="1373050"/>
            <a:ext cx="378900" cy="472250"/>
            <a:chOff x="2459875" y="3181675"/>
            <a:chExt cx="378900" cy="472250"/>
          </a:xfrm>
        </p:grpSpPr>
        <p:sp>
          <p:nvSpPr>
            <p:cNvPr id="434" name="Google Shape;434;p7"/>
            <p:cNvSpPr/>
            <p:nvPr/>
          </p:nvSpPr>
          <p:spPr>
            <a:xfrm>
              <a:off x="2459875" y="3188650"/>
              <a:ext cx="289050" cy="465275"/>
            </a:xfrm>
            <a:custGeom>
              <a:avLst/>
              <a:gdLst/>
              <a:ahLst/>
              <a:cxnLst/>
              <a:rect l="l" t="t" r="r" b="b"/>
              <a:pathLst>
                <a:path w="11562" h="18611" extrusionOk="0">
                  <a:moveTo>
                    <a:pt x="0" y="0"/>
                  </a:moveTo>
                  <a:lnTo>
                    <a:pt x="530" y="18610"/>
                  </a:lnTo>
                  <a:lnTo>
                    <a:pt x="11562" y="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2459875" y="3181675"/>
              <a:ext cx="378900" cy="244500"/>
            </a:xfrm>
            <a:custGeom>
              <a:avLst/>
              <a:gdLst/>
              <a:ahLst/>
              <a:cxnLst/>
              <a:rect l="l" t="t" r="r" b="b"/>
              <a:pathLst>
                <a:path w="15156" h="9780" extrusionOk="0">
                  <a:moveTo>
                    <a:pt x="3594" y="1"/>
                  </a:moveTo>
                  <a:lnTo>
                    <a:pt x="0" y="279"/>
                  </a:lnTo>
                  <a:lnTo>
                    <a:pt x="11562" y="9779"/>
                  </a:lnTo>
                  <a:lnTo>
                    <a:pt x="15156" y="9529"/>
                  </a:lnTo>
                  <a:lnTo>
                    <a:pt x="3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2473100" y="3419875"/>
              <a:ext cx="365675" cy="234050"/>
            </a:xfrm>
            <a:custGeom>
              <a:avLst/>
              <a:gdLst/>
              <a:ahLst/>
              <a:cxnLst/>
              <a:rect l="l" t="t" r="r" b="b"/>
              <a:pathLst>
                <a:path w="14627" h="9362" extrusionOk="0">
                  <a:moveTo>
                    <a:pt x="14627" y="1"/>
                  </a:moveTo>
                  <a:lnTo>
                    <a:pt x="11033" y="251"/>
                  </a:lnTo>
                  <a:lnTo>
                    <a:pt x="1" y="9361"/>
                  </a:lnTo>
                  <a:lnTo>
                    <a:pt x="3594" y="9110"/>
                  </a:lnTo>
                  <a:lnTo>
                    <a:pt x="146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9"/>
          <p:cNvSpPr txBox="1">
            <a:spLocks noGrp="1"/>
          </p:cNvSpPr>
          <p:nvPr>
            <p:ph type="title"/>
          </p:nvPr>
        </p:nvSpPr>
        <p:spPr>
          <a:xfrm>
            <a:off x="2148900" y="1922516"/>
            <a:ext cx="48462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28" name="Google Shape;528;p9"/>
          <p:cNvSpPr txBox="1">
            <a:spLocks noGrp="1"/>
          </p:cNvSpPr>
          <p:nvPr>
            <p:ph type="subTitle" idx="1"/>
          </p:nvPr>
        </p:nvSpPr>
        <p:spPr>
          <a:xfrm>
            <a:off x="2148900" y="2489584"/>
            <a:ext cx="4846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529" name="Google Shape;529;p9"/>
          <p:cNvGrpSpPr/>
          <p:nvPr/>
        </p:nvGrpSpPr>
        <p:grpSpPr>
          <a:xfrm flipH="1">
            <a:off x="-1110036" y="124463"/>
            <a:ext cx="3646522" cy="4007720"/>
            <a:chOff x="5348750" y="2347100"/>
            <a:chExt cx="1108500" cy="1218300"/>
          </a:xfrm>
        </p:grpSpPr>
        <p:sp>
          <p:nvSpPr>
            <p:cNvPr id="530" name="Google Shape;530;p9"/>
            <p:cNvSpPr/>
            <p:nvPr/>
          </p:nvSpPr>
          <p:spPr>
            <a:xfrm>
              <a:off x="5810525" y="2568600"/>
              <a:ext cx="437875" cy="703975"/>
            </a:xfrm>
            <a:custGeom>
              <a:avLst/>
              <a:gdLst/>
              <a:ahLst/>
              <a:cxnLst/>
              <a:rect l="l" t="t" r="r" b="b"/>
              <a:pathLst>
                <a:path w="17515" h="28159" extrusionOk="0">
                  <a:moveTo>
                    <a:pt x="9781" y="1"/>
                  </a:moveTo>
                  <a:lnTo>
                    <a:pt x="1" y="24554"/>
                  </a:lnTo>
                  <a:lnTo>
                    <a:pt x="7754" y="28158"/>
                  </a:lnTo>
                  <a:lnTo>
                    <a:pt x="17515" y="3605"/>
                  </a:lnTo>
                  <a:lnTo>
                    <a:pt x="97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9"/>
            <p:cNvSpPr/>
            <p:nvPr/>
          </p:nvSpPr>
          <p:spPr>
            <a:xfrm>
              <a:off x="5810525" y="2568600"/>
              <a:ext cx="437875" cy="703975"/>
            </a:xfrm>
            <a:custGeom>
              <a:avLst/>
              <a:gdLst/>
              <a:ahLst/>
              <a:cxnLst/>
              <a:rect l="l" t="t" r="r" b="b"/>
              <a:pathLst>
                <a:path w="17515" h="28159" fill="none" extrusionOk="0">
                  <a:moveTo>
                    <a:pt x="7754" y="28158"/>
                  </a:moveTo>
                  <a:lnTo>
                    <a:pt x="1" y="24554"/>
                  </a:lnTo>
                  <a:lnTo>
                    <a:pt x="9781" y="1"/>
                  </a:lnTo>
                  <a:lnTo>
                    <a:pt x="17515" y="3605"/>
                  </a:lnTo>
                  <a:lnTo>
                    <a:pt x="7754" y="281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9"/>
            <p:cNvSpPr/>
            <p:nvPr/>
          </p:nvSpPr>
          <p:spPr>
            <a:xfrm>
              <a:off x="5542100" y="2437675"/>
              <a:ext cx="912325" cy="1123975"/>
            </a:xfrm>
            <a:custGeom>
              <a:avLst/>
              <a:gdLst/>
              <a:ahLst/>
              <a:cxnLst/>
              <a:rect l="l" t="t" r="r" b="b"/>
              <a:pathLst>
                <a:path w="36493" h="44959" extrusionOk="0">
                  <a:moveTo>
                    <a:pt x="28252" y="8842"/>
                  </a:moveTo>
                  <a:lnTo>
                    <a:pt x="18491" y="33395"/>
                  </a:lnTo>
                  <a:lnTo>
                    <a:pt x="8335" y="16219"/>
                  </a:lnTo>
                  <a:lnTo>
                    <a:pt x="28252" y="8842"/>
                  </a:lnTo>
                  <a:close/>
                  <a:moveTo>
                    <a:pt x="36493" y="0"/>
                  </a:moveTo>
                  <a:lnTo>
                    <a:pt x="1" y="13497"/>
                  </a:lnTo>
                  <a:lnTo>
                    <a:pt x="18585" y="44959"/>
                  </a:lnTo>
                  <a:lnTo>
                    <a:pt x="364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9"/>
            <p:cNvSpPr/>
            <p:nvPr/>
          </p:nvSpPr>
          <p:spPr>
            <a:xfrm>
              <a:off x="5542100" y="2437675"/>
              <a:ext cx="912325" cy="1123975"/>
            </a:xfrm>
            <a:custGeom>
              <a:avLst/>
              <a:gdLst/>
              <a:ahLst/>
              <a:cxnLst/>
              <a:rect l="l" t="t" r="r" b="b"/>
              <a:pathLst>
                <a:path w="36493" h="44959" fill="none" extrusionOk="0">
                  <a:moveTo>
                    <a:pt x="1" y="13497"/>
                  </a:moveTo>
                  <a:lnTo>
                    <a:pt x="36493" y="0"/>
                  </a:lnTo>
                  <a:lnTo>
                    <a:pt x="18585" y="44959"/>
                  </a:lnTo>
                  <a:lnTo>
                    <a:pt x="1" y="1349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9"/>
            <p:cNvSpPr/>
            <p:nvPr/>
          </p:nvSpPr>
          <p:spPr>
            <a:xfrm>
              <a:off x="5750475" y="2658700"/>
              <a:ext cx="497925" cy="613875"/>
            </a:xfrm>
            <a:custGeom>
              <a:avLst/>
              <a:gdLst/>
              <a:ahLst/>
              <a:cxnLst/>
              <a:rect l="l" t="t" r="r" b="b"/>
              <a:pathLst>
                <a:path w="19917" h="24555" fill="none" extrusionOk="0">
                  <a:moveTo>
                    <a:pt x="0" y="7378"/>
                  </a:moveTo>
                  <a:lnTo>
                    <a:pt x="10156" y="24554"/>
                  </a:lnTo>
                  <a:lnTo>
                    <a:pt x="19917" y="1"/>
                  </a:lnTo>
                  <a:lnTo>
                    <a:pt x="0" y="73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5348750" y="2347100"/>
              <a:ext cx="1105675" cy="428025"/>
            </a:xfrm>
            <a:custGeom>
              <a:avLst/>
              <a:gdLst/>
              <a:ahLst/>
              <a:cxnLst/>
              <a:rect l="l" t="t" r="r" b="b"/>
              <a:pathLst>
                <a:path w="44227" h="17121" extrusionOk="0">
                  <a:moveTo>
                    <a:pt x="36493" y="0"/>
                  </a:moveTo>
                  <a:lnTo>
                    <a:pt x="1" y="13516"/>
                  </a:lnTo>
                  <a:lnTo>
                    <a:pt x="7735" y="17120"/>
                  </a:lnTo>
                  <a:lnTo>
                    <a:pt x="44227" y="3623"/>
                  </a:lnTo>
                  <a:lnTo>
                    <a:pt x="364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5348750" y="2347100"/>
              <a:ext cx="1105675" cy="428025"/>
            </a:xfrm>
            <a:custGeom>
              <a:avLst/>
              <a:gdLst/>
              <a:ahLst/>
              <a:cxnLst/>
              <a:rect l="l" t="t" r="r" b="b"/>
              <a:pathLst>
                <a:path w="44227" h="17121" fill="none" extrusionOk="0">
                  <a:moveTo>
                    <a:pt x="7735" y="17120"/>
                  </a:moveTo>
                  <a:lnTo>
                    <a:pt x="1" y="13516"/>
                  </a:lnTo>
                  <a:lnTo>
                    <a:pt x="36493" y="0"/>
                  </a:lnTo>
                  <a:lnTo>
                    <a:pt x="44227" y="3623"/>
                  </a:lnTo>
                  <a:lnTo>
                    <a:pt x="7735" y="171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5348750" y="2685000"/>
              <a:ext cx="657975" cy="876650"/>
            </a:xfrm>
            <a:custGeom>
              <a:avLst/>
              <a:gdLst/>
              <a:ahLst/>
              <a:cxnLst/>
              <a:rect l="l" t="t" r="r" b="b"/>
              <a:pathLst>
                <a:path w="26319" h="35066" extrusionOk="0">
                  <a:moveTo>
                    <a:pt x="1" y="0"/>
                  </a:moveTo>
                  <a:lnTo>
                    <a:pt x="18585" y="31462"/>
                  </a:lnTo>
                  <a:lnTo>
                    <a:pt x="26319" y="35066"/>
                  </a:lnTo>
                  <a:lnTo>
                    <a:pt x="7735" y="36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5348750" y="2685000"/>
              <a:ext cx="657975" cy="876650"/>
            </a:xfrm>
            <a:custGeom>
              <a:avLst/>
              <a:gdLst/>
              <a:ahLst/>
              <a:cxnLst/>
              <a:rect l="l" t="t" r="r" b="b"/>
              <a:pathLst>
                <a:path w="26319" h="35066" fill="none" extrusionOk="0">
                  <a:moveTo>
                    <a:pt x="26319" y="35066"/>
                  </a:moveTo>
                  <a:lnTo>
                    <a:pt x="18585" y="31462"/>
                  </a:lnTo>
                  <a:lnTo>
                    <a:pt x="1" y="0"/>
                  </a:lnTo>
                  <a:lnTo>
                    <a:pt x="7735" y="3604"/>
                  </a:lnTo>
                  <a:lnTo>
                    <a:pt x="26319" y="350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5539750" y="2434375"/>
              <a:ext cx="917500" cy="1131025"/>
            </a:xfrm>
            <a:custGeom>
              <a:avLst/>
              <a:gdLst/>
              <a:ahLst/>
              <a:cxnLst/>
              <a:rect l="l" t="t" r="r" b="b"/>
              <a:pathLst>
                <a:path w="36700" h="45241" extrusionOk="0">
                  <a:moveTo>
                    <a:pt x="36455" y="245"/>
                  </a:moveTo>
                  <a:lnTo>
                    <a:pt x="18660" y="44941"/>
                  </a:lnTo>
                  <a:lnTo>
                    <a:pt x="188" y="13667"/>
                  </a:lnTo>
                  <a:lnTo>
                    <a:pt x="36455" y="245"/>
                  </a:lnTo>
                  <a:close/>
                  <a:moveTo>
                    <a:pt x="36699" y="1"/>
                  </a:moveTo>
                  <a:lnTo>
                    <a:pt x="76" y="13573"/>
                  </a:lnTo>
                  <a:lnTo>
                    <a:pt x="1" y="13592"/>
                  </a:lnTo>
                  <a:lnTo>
                    <a:pt x="18697" y="45241"/>
                  </a:lnTo>
                  <a:lnTo>
                    <a:pt x="36643" y="151"/>
                  </a:lnTo>
                  <a:lnTo>
                    <a:pt x="36699" y="1"/>
                  </a:lnTo>
                  <a:close/>
                </a:path>
              </a:pathLst>
            </a:custGeom>
            <a:solidFill>
              <a:srgbClr val="1F3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5581050" y="2478975"/>
              <a:ext cx="834900" cy="1028725"/>
            </a:xfrm>
            <a:custGeom>
              <a:avLst/>
              <a:gdLst/>
              <a:ahLst/>
              <a:cxnLst/>
              <a:rect l="l" t="t" r="r" b="b"/>
              <a:pathLst>
                <a:path w="33396" h="41149" extrusionOk="0">
                  <a:moveTo>
                    <a:pt x="33170" y="225"/>
                  </a:moveTo>
                  <a:lnTo>
                    <a:pt x="16989" y="40829"/>
                  </a:lnTo>
                  <a:lnTo>
                    <a:pt x="207" y="12427"/>
                  </a:lnTo>
                  <a:lnTo>
                    <a:pt x="33170" y="225"/>
                  </a:lnTo>
                  <a:close/>
                  <a:moveTo>
                    <a:pt x="33395" y="0"/>
                  </a:moveTo>
                  <a:lnTo>
                    <a:pt x="76" y="12333"/>
                  </a:lnTo>
                  <a:lnTo>
                    <a:pt x="1" y="12352"/>
                  </a:lnTo>
                  <a:lnTo>
                    <a:pt x="17027" y="41148"/>
                  </a:lnTo>
                  <a:lnTo>
                    <a:pt x="25211" y="20574"/>
                  </a:lnTo>
                  <a:lnTo>
                    <a:pt x="333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5622825" y="2523075"/>
              <a:ext cx="752300" cy="926425"/>
            </a:xfrm>
            <a:custGeom>
              <a:avLst/>
              <a:gdLst/>
              <a:ahLst/>
              <a:cxnLst/>
              <a:rect l="l" t="t" r="r" b="b"/>
              <a:pathLst>
                <a:path w="30092" h="37057" extrusionOk="0">
                  <a:moveTo>
                    <a:pt x="29847" y="226"/>
                  </a:moveTo>
                  <a:lnTo>
                    <a:pt x="15299" y="36756"/>
                  </a:lnTo>
                  <a:lnTo>
                    <a:pt x="207" y="11208"/>
                  </a:lnTo>
                  <a:lnTo>
                    <a:pt x="29847" y="226"/>
                  </a:lnTo>
                  <a:close/>
                  <a:moveTo>
                    <a:pt x="30091" y="1"/>
                  </a:moveTo>
                  <a:lnTo>
                    <a:pt x="75" y="11114"/>
                  </a:lnTo>
                  <a:lnTo>
                    <a:pt x="0" y="11132"/>
                  </a:lnTo>
                  <a:lnTo>
                    <a:pt x="15318" y="37056"/>
                  </a:lnTo>
                  <a:lnTo>
                    <a:pt x="22695" y="18547"/>
                  </a:lnTo>
                  <a:lnTo>
                    <a:pt x="30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5664575" y="2567200"/>
              <a:ext cx="669250" cy="824575"/>
            </a:xfrm>
            <a:custGeom>
              <a:avLst/>
              <a:gdLst/>
              <a:ahLst/>
              <a:cxnLst/>
              <a:rect l="l" t="t" r="r" b="b"/>
              <a:pathLst>
                <a:path w="26770" h="32983" extrusionOk="0">
                  <a:moveTo>
                    <a:pt x="26525" y="226"/>
                  </a:moveTo>
                  <a:lnTo>
                    <a:pt x="13610" y="32682"/>
                  </a:lnTo>
                  <a:lnTo>
                    <a:pt x="189" y="9987"/>
                  </a:lnTo>
                  <a:lnTo>
                    <a:pt x="26525" y="226"/>
                  </a:lnTo>
                  <a:close/>
                  <a:moveTo>
                    <a:pt x="26769" y="0"/>
                  </a:moveTo>
                  <a:lnTo>
                    <a:pt x="76" y="9874"/>
                  </a:lnTo>
                  <a:lnTo>
                    <a:pt x="1" y="9912"/>
                  </a:lnTo>
                  <a:lnTo>
                    <a:pt x="13629" y="32982"/>
                  </a:lnTo>
                  <a:lnTo>
                    <a:pt x="20199" y="16501"/>
                  </a:lnTo>
                  <a:lnTo>
                    <a:pt x="267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9"/>
            <p:cNvSpPr/>
            <p:nvPr/>
          </p:nvSpPr>
          <p:spPr>
            <a:xfrm>
              <a:off x="5706350" y="2611300"/>
              <a:ext cx="586175" cy="722750"/>
            </a:xfrm>
            <a:custGeom>
              <a:avLst/>
              <a:gdLst/>
              <a:ahLst/>
              <a:cxnLst/>
              <a:rect l="l" t="t" r="r" b="b"/>
              <a:pathLst>
                <a:path w="23447" h="28910" extrusionOk="0">
                  <a:moveTo>
                    <a:pt x="23221" y="245"/>
                  </a:moveTo>
                  <a:lnTo>
                    <a:pt x="11921" y="28609"/>
                  </a:lnTo>
                  <a:lnTo>
                    <a:pt x="188" y="8767"/>
                  </a:lnTo>
                  <a:lnTo>
                    <a:pt x="23221" y="245"/>
                  </a:lnTo>
                  <a:close/>
                  <a:moveTo>
                    <a:pt x="23447" y="1"/>
                  </a:moveTo>
                  <a:lnTo>
                    <a:pt x="1" y="8692"/>
                  </a:lnTo>
                  <a:lnTo>
                    <a:pt x="11939" y="28909"/>
                  </a:lnTo>
                  <a:lnTo>
                    <a:pt x="17702" y="14474"/>
                  </a:lnTo>
                  <a:lnTo>
                    <a:pt x="234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5748125" y="2655900"/>
              <a:ext cx="503575" cy="620425"/>
            </a:xfrm>
            <a:custGeom>
              <a:avLst/>
              <a:gdLst/>
              <a:ahLst/>
              <a:cxnLst/>
              <a:rect l="l" t="t" r="r" b="b"/>
              <a:pathLst>
                <a:path w="20143" h="24817" extrusionOk="0">
                  <a:moveTo>
                    <a:pt x="19898" y="225"/>
                  </a:moveTo>
                  <a:lnTo>
                    <a:pt x="10231" y="24516"/>
                  </a:lnTo>
                  <a:lnTo>
                    <a:pt x="188" y="7528"/>
                  </a:lnTo>
                  <a:lnTo>
                    <a:pt x="19898" y="225"/>
                  </a:lnTo>
                  <a:close/>
                  <a:moveTo>
                    <a:pt x="20142" y="0"/>
                  </a:moveTo>
                  <a:lnTo>
                    <a:pt x="0" y="7453"/>
                  </a:lnTo>
                  <a:lnTo>
                    <a:pt x="10250" y="24817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1F3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5" name="Google Shape;545;p9"/>
          <p:cNvSpPr/>
          <p:nvPr/>
        </p:nvSpPr>
        <p:spPr>
          <a:xfrm rot="-1266272" flipH="1">
            <a:off x="7858638" y="316229"/>
            <a:ext cx="902323" cy="780091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6" name="Google Shape;546;p9"/>
          <p:cNvGrpSpPr/>
          <p:nvPr/>
        </p:nvGrpSpPr>
        <p:grpSpPr>
          <a:xfrm flipH="1">
            <a:off x="7267196" y="267400"/>
            <a:ext cx="481300" cy="473625"/>
            <a:chOff x="1433950" y="3130850"/>
            <a:chExt cx="481300" cy="473625"/>
          </a:xfrm>
        </p:grpSpPr>
        <p:sp>
          <p:nvSpPr>
            <p:cNvPr id="547" name="Google Shape;547;p9"/>
            <p:cNvSpPr/>
            <p:nvPr/>
          </p:nvSpPr>
          <p:spPr>
            <a:xfrm>
              <a:off x="1576050" y="3424750"/>
              <a:ext cx="223575" cy="64800"/>
            </a:xfrm>
            <a:custGeom>
              <a:avLst/>
              <a:gdLst/>
              <a:ahLst/>
              <a:cxnLst/>
              <a:rect l="l" t="t" r="r" b="b"/>
              <a:pathLst>
                <a:path w="8943" h="2592" extrusionOk="0">
                  <a:moveTo>
                    <a:pt x="2173" y="1"/>
                  </a:moveTo>
                  <a:lnTo>
                    <a:pt x="0" y="753"/>
                  </a:lnTo>
                  <a:lnTo>
                    <a:pt x="6770" y="2591"/>
                  </a:lnTo>
                  <a:lnTo>
                    <a:pt x="8943" y="1811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1576050" y="3290325"/>
              <a:ext cx="165075" cy="153250"/>
            </a:xfrm>
            <a:custGeom>
              <a:avLst/>
              <a:gdLst/>
              <a:ahLst/>
              <a:cxnLst/>
              <a:rect l="l" t="t" r="r" b="b"/>
              <a:pathLst>
                <a:path w="6603" h="6130" extrusionOk="0">
                  <a:moveTo>
                    <a:pt x="6603" y="1"/>
                  </a:moveTo>
                  <a:lnTo>
                    <a:pt x="4430" y="781"/>
                  </a:lnTo>
                  <a:lnTo>
                    <a:pt x="0" y="6130"/>
                  </a:lnTo>
                  <a:lnTo>
                    <a:pt x="2173" y="537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extrusionOk="0">
                  <a:moveTo>
                    <a:pt x="10114" y="6408"/>
                  </a:moveTo>
                  <a:lnTo>
                    <a:pt x="12454" y="13595"/>
                  </a:lnTo>
                  <a:lnTo>
                    <a:pt x="12454" y="13595"/>
                  </a:lnTo>
                  <a:lnTo>
                    <a:pt x="5684" y="11757"/>
                  </a:lnTo>
                  <a:lnTo>
                    <a:pt x="10114" y="6408"/>
                  </a:lnTo>
                  <a:close/>
                  <a:moveTo>
                    <a:pt x="11200" y="0"/>
                  </a:moveTo>
                  <a:lnTo>
                    <a:pt x="1" y="13568"/>
                  </a:lnTo>
                  <a:lnTo>
                    <a:pt x="17079" y="18192"/>
                  </a:lnTo>
                  <a:lnTo>
                    <a:pt x="17079" y="18192"/>
                  </a:lnTo>
                  <a:lnTo>
                    <a:pt x="112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fill="none" extrusionOk="0">
                  <a:moveTo>
                    <a:pt x="11200" y="0"/>
                  </a:moveTo>
                  <a:lnTo>
                    <a:pt x="17079" y="18192"/>
                  </a:lnTo>
                  <a:lnTo>
                    <a:pt x="1" y="13568"/>
                  </a:lnTo>
                  <a:lnTo>
                    <a:pt x="112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1576050" y="3309825"/>
              <a:ext cx="169250" cy="179725"/>
            </a:xfrm>
            <a:custGeom>
              <a:avLst/>
              <a:gdLst/>
              <a:ahLst/>
              <a:cxnLst/>
              <a:rect l="l" t="t" r="r" b="b"/>
              <a:pathLst>
                <a:path w="6770" h="7189" fill="none" extrusionOk="0">
                  <a:moveTo>
                    <a:pt x="4430" y="1"/>
                  </a:moveTo>
                  <a:lnTo>
                    <a:pt x="0" y="5350"/>
                  </a:lnTo>
                  <a:lnTo>
                    <a:pt x="6770" y="7188"/>
                  </a:lnTo>
                  <a:lnTo>
                    <a:pt x="443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1713950" y="3130850"/>
              <a:ext cx="201300" cy="473625"/>
            </a:xfrm>
            <a:custGeom>
              <a:avLst/>
              <a:gdLst/>
              <a:ahLst/>
              <a:cxnLst/>
              <a:rect l="l" t="t" r="r" b="b"/>
              <a:pathLst>
                <a:path w="8052" h="18945" extrusionOk="0">
                  <a:moveTo>
                    <a:pt x="2173" y="0"/>
                  </a:moveTo>
                  <a:lnTo>
                    <a:pt x="0" y="752"/>
                  </a:lnTo>
                  <a:lnTo>
                    <a:pt x="5879" y="18944"/>
                  </a:lnTo>
                  <a:lnTo>
                    <a:pt x="8052" y="18192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" name="Google Shape;553;p9"/>
          <p:cNvGrpSpPr/>
          <p:nvPr/>
        </p:nvGrpSpPr>
        <p:grpSpPr>
          <a:xfrm rot="-3076494">
            <a:off x="7662243" y="3503220"/>
            <a:ext cx="1253395" cy="1311066"/>
            <a:chOff x="4385625" y="4289775"/>
            <a:chExt cx="983450" cy="1028700"/>
          </a:xfrm>
        </p:grpSpPr>
        <p:sp>
          <p:nvSpPr>
            <p:cNvPr id="554" name="Google Shape;554;p9"/>
            <p:cNvSpPr/>
            <p:nvPr/>
          </p:nvSpPr>
          <p:spPr>
            <a:xfrm>
              <a:off x="4593175" y="4871325"/>
              <a:ext cx="435325" cy="204100"/>
            </a:xfrm>
            <a:custGeom>
              <a:avLst/>
              <a:gdLst/>
              <a:ahLst/>
              <a:cxnLst/>
              <a:rect l="l" t="t" r="r" b="b"/>
              <a:pathLst>
                <a:path w="17413" h="8164" extrusionOk="0">
                  <a:moveTo>
                    <a:pt x="17412" y="1"/>
                  </a:moveTo>
                  <a:lnTo>
                    <a:pt x="3093" y="4319"/>
                  </a:lnTo>
                  <a:lnTo>
                    <a:pt x="0" y="8163"/>
                  </a:lnTo>
                  <a:lnTo>
                    <a:pt x="14320" y="3845"/>
                  </a:lnTo>
                  <a:lnTo>
                    <a:pt x="174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4593175" y="4610850"/>
              <a:ext cx="126075" cy="464575"/>
            </a:xfrm>
            <a:custGeom>
              <a:avLst/>
              <a:gdLst/>
              <a:ahLst/>
              <a:cxnLst/>
              <a:rect l="l" t="t" r="r" b="b"/>
              <a:pathLst>
                <a:path w="5043" h="18583" extrusionOk="0">
                  <a:moveTo>
                    <a:pt x="5043" y="0"/>
                  </a:moveTo>
                  <a:lnTo>
                    <a:pt x="1978" y="3845"/>
                  </a:lnTo>
                  <a:lnTo>
                    <a:pt x="0" y="18582"/>
                  </a:lnTo>
                  <a:lnTo>
                    <a:pt x="0" y="18582"/>
                  </a:lnTo>
                  <a:lnTo>
                    <a:pt x="3093" y="14738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extrusionOk="0">
                  <a:moveTo>
                    <a:pt x="10280" y="12844"/>
                  </a:moveTo>
                  <a:lnTo>
                    <a:pt x="22622" y="23263"/>
                  </a:lnTo>
                  <a:lnTo>
                    <a:pt x="8302" y="27581"/>
                  </a:lnTo>
                  <a:lnTo>
                    <a:pt x="10280" y="12844"/>
                  </a:lnTo>
                  <a:close/>
                  <a:moveTo>
                    <a:pt x="4987" y="1"/>
                  </a:moveTo>
                  <a:lnTo>
                    <a:pt x="0" y="37304"/>
                  </a:lnTo>
                  <a:lnTo>
                    <a:pt x="0" y="37304"/>
                  </a:lnTo>
                  <a:lnTo>
                    <a:pt x="36245" y="26383"/>
                  </a:lnTo>
                  <a:lnTo>
                    <a:pt x="49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fill="none" extrusionOk="0">
                  <a:moveTo>
                    <a:pt x="4987" y="1"/>
                  </a:moveTo>
                  <a:lnTo>
                    <a:pt x="36245" y="26383"/>
                  </a:lnTo>
                  <a:lnTo>
                    <a:pt x="0" y="37304"/>
                  </a:lnTo>
                  <a:lnTo>
                    <a:pt x="498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4593175" y="4706950"/>
              <a:ext cx="358025" cy="368475"/>
            </a:xfrm>
            <a:custGeom>
              <a:avLst/>
              <a:gdLst/>
              <a:ahLst/>
              <a:cxnLst/>
              <a:rect l="l" t="t" r="r" b="b"/>
              <a:pathLst>
                <a:path w="14321" h="14739" fill="none" extrusionOk="0">
                  <a:moveTo>
                    <a:pt x="1978" y="1"/>
                  </a:moveTo>
                  <a:lnTo>
                    <a:pt x="0" y="14738"/>
                  </a:lnTo>
                  <a:lnTo>
                    <a:pt x="14320" y="10420"/>
                  </a:lnTo>
                  <a:lnTo>
                    <a:pt x="19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4510300" y="4289775"/>
              <a:ext cx="858775" cy="755700"/>
            </a:xfrm>
            <a:custGeom>
              <a:avLst/>
              <a:gdLst/>
              <a:ahLst/>
              <a:cxnLst/>
              <a:rect l="l" t="t" r="r" b="b"/>
              <a:pathLst>
                <a:path w="34351" h="30228" extrusionOk="0">
                  <a:moveTo>
                    <a:pt x="3065" y="0"/>
                  </a:moveTo>
                  <a:lnTo>
                    <a:pt x="0" y="3845"/>
                  </a:lnTo>
                  <a:lnTo>
                    <a:pt x="31258" y="30227"/>
                  </a:lnTo>
                  <a:lnTo>
                    <a:pt x="34350" y="26383"/>
                  </a:lnTo>
                  <a:lnTo>
                    <a:pt x="30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" name="Google Shape;560;p9"/>
          <p:cNvGrpSpPr/>
          <p:nvPr/>
        </p:nvGrpSpPr>
        <p:grpSpPr>
          <a:xfrm flipH="1">
            <a:off x="7984328" y="2646813"/>
            <a:ext cx="892900" cy="888725"/>
            <a:chOff x="3655725" y="3261075"/>
            <a:chExt cx="892900" cy="888725"/>
          </a:xfrm>
        </p:grpSpPr>
        <p:sp>
          <p:nvSpPr>
            <p:cNvPr id="561" name="Google Shape;561;p9"/>
            <p:cNvSpPr/>
            <p:nvPr/>
          </p:nvSpPr>
          <p:spPr>
            <a:xfrm>
              <a:off x="3925250" y="3578675"/>
              <a:ext cx="321100" cy="271650"/>
            </a:xfrm>
            <a:custGeom>
              <a:avLst/>
              <a:gdLst/>
              <a:ahLst/>
              <a:cxnLst/>
              <a:rect l="l" t="t" r="r" b="b"/>
              <a:pathLst>
                <a:path w="12844" h="10866" extrusionOk="0">
                  <a:moveTo>
                    <a:pt x="1" y="0"/>
                  </a:moveTo>
                  <a:lnTo>
                    <a:pt x="8637" y="9835"/>
                  </a:lnTo>
                  <a:lnTo>
                    <a:pt x="12844" y="10865"/>
                  </a:lnTo>
                  <a:lnTo>
                    <a:pt x="4180" y="10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3925250" y="3483250"/>
              <a:ext cx="415825" cy="121225"/>
            </a:xfrm>
            <a:custGeom>
              <a:avLst/>
              <a:gdLst/>
              <a:ahLst/>
              <a:cxnLst/>
              <a:rect l="l" t="t" r="r" b="b"/>
              <a:pathLst>
                <a:path w="16633" h="4849" extrusionOk="0">
                  <a:moveTo>
                    <a:pt x="12454" y="1"/>
                  </a:moveTo>
                  <a:lnTo>
                    <a:pt x="1" y="3817"/>
                  </a:lnTo>
                  <a:lnTo>
                    <a:pt x="4180" y="4848"/>
                  </a:lnTo>
                  <a:lnTo>
                    <a:pt x="16633" y="1059"/>
                  </a:lnTo>
                  <a:lnTo>
                    <a:pt x="124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3655725" y="3261075"/>
              <a:ext cx="788425" cy="862950"/>
            </a:xfrm>
            <a:custGeom>
              <a:avLst/>
              <a:gdLst/>
              <a:ahLst/>
              <a:cxnLst/>
              <a:rect l="l" t="t" r="r" b="b"/>
              <a:pathLst>
                <a:path w="31537" h="34518" extrusionOk="0">
                  <a:moveTo>
                    <a:pt x="23235" y="8888"/>
                  </a:moveTo>
                  <a:lnTo>
                    <a:pt x="19418" y="22539"/>
                  </a:lnTo>
                  <a:lnTo>
                    <a:pt x="10782" y="12704"/>
                  </a:lnTo>
                  <a:lnTo>
                    <a:pt x="23235" y="8888"/>
                  </a:lnTo>
                  <a:close/>
                  <a:moveTo>
                    <a:pt x="31537" y="1"/>
                  </a:moveTo>
                  <a:lnTo>
                    <a:pt x="0" y="9612"/>
                  </a:lnTo>
                  <a:lnTo>
                    <a:pt x="21897" y="34518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3655725" y="3261075"/>
              <a:ext cx="788425" cy="862950"/>
            </a:xfrm>
            <a:custGeom>
              <a:avLst/>
              <a:gdLst/>
              <a:ahLst/>
              <a:cxnLst/>
              <a:rect l="l" t="t" r="r" b="b"/>
              <a:pathLst>
                <a:path w="31537" h="34518" fill="none" extrusionOk="0">
                  <a:moveTo>
                    <a:pt x="31537" y="1"/>
                  </a:moveTo>
                  <a:lnTo>
                    <a:pt x="21897" y="34518"/>
                  </a:lnTo>
                  <a:lnTo>
                    <a:pt x="0" y="9612"/>
                  </a:lnTo>
                  <a:lnTo>
                    <a:pt x="315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3925250" y="3483250"/>
              <a:ext cx="311350" cy="341300"/>
            </a:xfrm>
            <a:custGeom>
              <a:avLst/>
              <a:gdLst/>
              <a:ahLst/>
              <a:cxnLst/>
              <a:rect l="l" t="t" r="r" b="b"/>
              <a:pathLst>
                <a:path w="12454" h="13652" fill="none" extrusionOk="0">
                  <a:moveTo>
                    <a:pt x="12454" y="1"/>
                  </a:moveTo>
                  <a:lnTo>
                    <a:pt x="1" y="3817"/>
                  </a:lnTo>
                  <a:lnTo>
                    <a:pt x="8637" y="13652"/>
                  </a:lnTo>
                  <a:lnTo>
                    <a:pt x="124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4203150" y="3261075"/>
              <a:ext cx="345475" cy="888725"/>
            </a:xfrm>
            <a:custGeom>
              <a:avLst/>
              <a:gdLst/>
              <a:ahLst/>
              <a:cxnLst/>
              <a:rect l="l" t="t" r="r" b="b"/>
              <a:pathLst>
                <a:path w="13819" h="35549" extrusionOk="0">
                  <a:moveTo>
                    <a:pt x="9640" y="1"/>
                  </a:moveTo>
                  <a:lnTo>
                    <a:pt x="0" y="34518"/>
                  </a:lnTo>
                  <a:lnTo>
                    <a:pt x="4207" y="35549"/>
                  </a:lnTo>
                  <a:lnTo>
                    <a:pt x="13819" y="1059"/>
                  </a:lnTo>
                  <a:lnTo>
                    <a:pt x="96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7" name="Google Shape;567;p9"/>
          <p:cNvGrpSpPr/>
          <p:nvPr/>
        </p:nvGrpSpPr>
        <p:grpSpPr>
          <a:xfrm>
            <a:off x="1430838" y="3624241"/>
            <a:ext cx="1198512" cy="1244001"/>
            <a:chOff x="238125" y="3112025"/>
            <a:chExt cx="716000" cy="743175"/>
          </a:xfrm>
        </p:grpSpPr>
        <p:sp>
          <p:nvSpPr>
            <p:cNvPr id="568" name="Google Shape;568;p9"/>
            <p:cNvSpPr/>
            <p:nvPr/>
          </p:nvSpPr>
          <p:spPr>
            <a:xfrm>
              <a:off x="238125" y="3184475"/>
              <a:ext cx="589225" cy="670725"/>
            </a:xfrm>
            <a:custGeom>
              <a:avLst/>
              <a:gdLst/>
              <a:ahLst/>
              <a:cxnLst/>
              <a:rect l="l" t="t" r="r" b="b"/>
              <a:pathLst>
                <a:path w="23569" h="26829" extrusionOk="0">
                  <a:moveTo>
                    <a:pt x="0" y="0"/>
                  </a:moveTo>
                  <a:lnTo>
                    <a:pt x="13790" y="26828"/>
                  </a:lnTo>
                  <a:lnTo>
                    <a:pt x="23569" y="5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238125" y="3112025"/>
              <a:ext cx="716000" cy="218025"/>
            </a:xfrm>
            <a:custGeom>
              <a:avLst/>
              <a:gdLst/>
              <a:ahLst/>
              <a:cxnLst/>
              <a:rect l="l" t="t" r="r" b="b"/>
              <a:pathLst>
                <a:path w="28640" h="8721" extrusionOk="0">
                  <a:moveTo>
                    <a:pt x="5070" y="1"/>
                  </a:moveTo>
                  <a:lnTo>
                    <a:pt x="0" y="2898"/>
                  </a:lnTo>
                  <a:lnTo>
                    <a:pt x="23569" y="8721"/>
                  </a:lnTo>
                  <a:lnTo>
                    <a:pt x="28639" y="5823"/>
                  </a:lnTo>
                  <a:lnTo>
                    <a:pt x="5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582875" y="3257600"/>
              <a:ext cx="371250" cy="597600"/>
            </a:xfrm>
            <a:custGeom>
              <a:avLst/>
              <a:gdLst/>
              <a:ahLst/>
              <a:cxnLst/>
              <a:rect l="l" t="t" r="r" b="b"/>
              <a:pathLst>
                <a:path w="14850" h="23904" extrusionOk="0">
                  <a:moveTo>
                    <a:pt x="14849" y="0"/>
                  </a:moveTo>
                  <a:lnTo>
                    <a:pt x="9779" y="2898"/>
                  </a:lnTo>
                  <a:lnTo>
                    <a:pt x="0" y="23903"/>
                  </a:lnTo>
                  <a:lnTo>
                    <a:pt x="5071" y="21006"/>
                  </a:lnTo>
                  <a:lnTo>
                    <a:pt x="148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1" name="Google Shape;571;p9"/>
          <p:cNvGrpSpPr/>
          <p:nvPr/>
        </p:nvGrpSpPr>
        <p:grpSpPr>
          <a:xfrm rot="-3648610">
            <a:off x="3634555" y="-1316569"/>
            <a:ext cx="2289227" cy="3059795"/>
            <a:chOff x="2215325" y="2417050"/>
            <a:chExt cx="2289250" cy="3059825"/>
          </a:xfrm>
        </p:grpSpPr>
        <p:sp>
          <p:nvSpPr>
            <p:cNvPr id="572" name="Google Shape;572;p9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9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9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9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9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9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9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9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9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9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9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9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9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9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9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9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9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9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9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0"/>
          <p:cNvSpPr txBox="1">
            <a:spLocks noGrp="1"/>
          </p:cNvSpPr>
          <p:nvPr>
            <p:ph type="body" idx="1"/>
          </p:nvPr>
        </p:nvSpPr>
        <p:spPr>
          <a:xfrm>
            <a:off x="708475" y="3633225"/>
            <a:ext cx="4090800" cy="938700"/>
          </a:xfrm>
          <a:prstGeom prst="rect">
            <a:avLst/>
          </a:prstGeom>
          <a:solidFill>
            <a:schemeClr val="dk2"/>
          </a:solidFill>
          <a:effectLst>
            <a:outerShdw dist="95250" dir="294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800">
                <a:latin typeface="Nunito Sans Black"/>
                <a:ea typeface="Nunito Sans Black"/>
                <a:cs typeface="Nunito Sans Black"/>
                <a:sym typeface="Nunito Sans Black"/>
              </a:defRPr>
            </a:lvl1pPr>
          </a:lstStyle>
          <a:p>
            <a:endParaRPr/>
          </a:p>
        </p:txBody>
      </p:sp>
      <p:grpSp>
        <p:nvGrpSpPr>
          <p:cNvPr id="606" name="Google Shape;606;p10"/>
          <p:cNvGrpSpPr/>
          <p:nvPr/>
        </p:nvGrpSpPr>
        <p:grpSpPr>
          <a:xfrm rot="8238603" flipH="1">
            <a:off x="8278926" y="4297363"/>
            <a:ext cx="715967" cy="743141"/>
            <a:chOff x="238125" y="3112025"/>
            <a:chExt cx="716000" cy="743175"/>
          </a:xfrm>
        </p:grpSpPr>
        <p:sp>
          <p:nvSpPr>
            <p:cNvPr id="607" name="Google Shape;607;p10"/>
            <p:cNvSpPr/>
            <p:nvPr/>
          </p:nvSpPr>
          <p:spPr>
            <a:xfrm>
              <a:off x="238125" y="3184475"/>
              <a:ext cx="589225" cy="670725"/>
            </a:xfrm>
            <a:custGeom>
              <a:avLst/>
              <a:gdLst/>
              <a:ahLst/>
              <a:cxnLst/>
              <a:rect l="l" t="t" r="r" b="b"/>
              <a:pathLst>
                <a:path w="23569" h="26829" extrusionOk="0">
                  <a:moveTo>
                    <a:pt x="0" y="0"/>
                  </a:moveTo>
                  <a:lnTo>
                    <a:pt x="13790" y="26828"/>
                  </a:lnTo>
                  <a:lnTo>
                    <a:pt x="23569" y="5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28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0"/>
            <p:cNvSpPr/>
            <p:nvPr/>
          </p:nvSpPr>
          <p:spPr>
            <a:xfrm>
              <a:off x="238125" y="3112025"/>
              <a:ext cx="716000" cy="218025"/>
            </a:xfrm>
            <a:custGeom>
              <a:avLst/>
              <a:gdLst/>
              <a:ahLst/>
              <a:cxnLst/>
              <a:rect l="l" t="t" r="r" b="b"/>
              <a:pathLst>
                <a:path w="28640" h="8721" extrusionOk="0">
                  <a:moveTo>
                    <a:pt x="5070" y="1"/>
                  </a:moveTo>
                  <a:lnTo>
                    <a:pt x="0" y="2898"/>
                  </a:lnTo>
                  <a:lnTo>
                    <a:pt x="23569" y="8721"/>
                  </a:lnTo>
                  <a:lnTo>
                    <a:pt x="28639" y="5823"/>
                  </a:lnTo>
                  <a:lnTo>
                    <a:pt x="5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0"/>
            <p:cNvSpPr/>
            <p:nvPr/>
          </p:nvSpPr>
          <p:spPr>
            <a:xfrm>
              <a:off x="582875" y="3257600"/>
              <a:ext cx="371250" cy="597600"/>
            </a:xfrm>
            <a:custGeom>
              <a:avLst/>
              <a:gdLst/>
              <a:ahLst/>
              <a:cxnLst/>
              <a:rect l="l" t="t" r="r" b="b"/>
              <a:pathLst>
                <a:path w="14850" h="23904" extrusionOk="0">
                  <a:moveTo>
                    <a:pt x="14849" y="0"/>
                  </a:moveTo>
                  <a:lnTo>
                    <a:pt x="9779" y="2898"/>
                  </a:lnTo>
                  <a:lnTo>
                    <a:pt x="0" y="23903"/>
                  </a:lnTo>
                  <a:lnTo>
                    <a:pt x="5071" y="21006"/>
                  </a:lnTo>
                  <a:lnTo>
                    <a:pt x="148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0" name="Google Shape;610;p10"/>
          <p:cNvGrpSpPr/>
          <p:nvPr/>
        </p:nvGrpSpPr>
        <p:grpSpPr>
          <a:xfrm>
            <a:off x="8260775" y="1509875"/>
            <a:ext cx="481300" cy="473625"/>
            <a:chOff x="1433950" y="3130850"/>
            <a:chExt cx="481300" cy="473625"/>
          </a:xfrm>
        </p:grpSpPr>
        <p:sp>
          <p:nvSpPr>
            <p:cNvPr id="611" name="Google Shape;611;p10"/>
            <p:cNvSpPr/>
            <p:nvPr/>
          </p:nvSpPr>
          <p:spPr>
            <a:xfrm>
              <a:off x="1576050" y="3424750"/>
              <a:ext cx="223575" cy="64800"/>
            </a:xfrm>
            <a:custGeom>
              <a:avLst/>
              <a:gdLst/>
              <a:ahLst/>
              <a:cxnLst/>
              <a:rect l="l" t="t" r="r" b="b"/>
              <a:pathLst>
                <a:path w="8943" h="2592" extrusionOk="0">
                  <a:moveTo>
                    <a:pt x="2173" y="1"/>
                  </a:moveTo>
                  <a:lnTo>
                    <a:pt x="0" y="753"/>
                  </a:lnTo>
                  <a:lnTo>
                    <a:pt x="6770" y="2591"/>
                  </a:lnTo>
                  <a:lnTo>
                    <a:pt x="8943" y="1811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0"/>
            <p:cNvSpPr/>
            <p:nvPr/>
          </p:nvSpPr>
          <p:spPr>
            <a:xfrm>
              <a:off x="1576050" y="3290325"/>
              <a:ext cx="165075" cy="153250"/>
            </a:xfrm>
            <a:custGeom>
              <a:avLst/>
              <a:gdLst/>
              <a:ahLst/>
              <a:cxnLst/>
              <a:rect l="l" t="t" r="r" b="b"/>
              <a:pathLst>
                <a:path w="6603" h="6130" extrusionOk="0">
                  <a:moveTo>
                    <a:pt x="6603" y="1"/>
                  </a:moveTo>
                  <a:lnTo>
                    <a:pt x="4430" y="781"/>
                  </a:lnTo>
                  <a:lnTo>
                    <a:pt x="0" y="6130"/>
                  </a:lnTo>
                  <a:lnTo>
                    <a:pt x="2173" y="537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0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extrusionOk="0">
                  <a:moveTo>
                    <a:pt x="10114" y="6408"/>
                  </a:moveTo>
                  <a:lnTo>
                    <a:pt x="12454" y="13595"/>
                  </a:lnTo>
                  <a:lnTo>
                    <a:pt x="12454" y="13595"/>
                  </a:lnTo>
                  <a:lnTo>
                    <a:pt x="5684" y="11757"/>
                  </a:lnTo>
                  <a:lnTo>
                    <a:pt x="10114" y="6408"/>
                  </a:lnTo>
                  <a:close/>
                  <a:moveTo>
                    <a:pt x="11200" y="0"/>
                  </a:moveTo>
                  <a:lnTo>
                    <a:pt x="1" y="13568"/>
                  </a:lnTo>
                  <a:lnTo>
                    <a:pt x="17079" y="18192"/>
                  </a:lnTo>
                  <a:lnTo>
                    <a:pt x="17079" y="18192"/>
                  </a:lnTo>
                  <a:lnTo>
                    <a:pt x="112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0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fill="none" extrusionOk="0">
                  <a:moveTo>
                    <a:pt x="11200" y="0"/>
                  </a:moveTo>
                  <a:lnTo>
                    <a:pt x="17079" y="18192"/>
                  </a:lnTo>
                  <a:lnTo>
                    <a:pt x="1" y="13568"/>
                  </a:lnTo>
                  <a:lnTo>
                    <a:pt x="112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0"/>
            <p:cNvSpPr/>
            <p:nvPr/>
          </p:nvSpPr>
          <p:spPr>
            <a:xfrm>
              <a:off x="1576050" y="3309825"/>
              <a:ext cx="169250" cy="179725"/>
            </a:xfrm>
            <a:custGeom>
              <a:avLst/>
              <a:gdLst/>
              <a:ahLst/>
              <a:cxnLst/>
              <a:rect l="l" t="t" r="r" b="b"/>
              <a:pathLst>
                <a:path w="6770" h="7189" fill="none" extrusionOk="0">
                  <a:moveTo>
                    <a:pt x="4430" y="1"/>
                  </a:moveTo>
                  <a:lnTo>
                    <a:pt x="0" y="5350"/>
                  </a:lnTo>
                  <a:lnTo>
                    <a:pt x="6770" y="7188"/>
                  </a:lnTo>
                  <a:lnTo>
                    <a:pt x="443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0"/>
            <p:cNvSpPr/>
            <p:nvPr/>
          </p:nvSpPr>
          <p:spPr>
            <a:xfrm>
              <a:off x="1713950" y="3130850"/>
              <a:ext cx="201300" cy="473625"/>
            </a:xfrm>
            <a:custGeom>
              <a:avLst/>
              <a:gdLst/>
              <a:ahLst/>
              <a:cxnLst/>
              <a:rect l="l" t="t" r="r" b="b"/>
              <a:pathLst>
                <a:path w="8052" h="18945" extrusionOk="0">
                  <a:moveTo>
                    <a:pt x="2173" y="0"/>
                  </a:moveTo>
                  <a:lnTo>
                    <a:pt x="0" y="752"/>
                  </a:lnTo>
                  <a:lnTo>
                    <a:pt x="5879" y="18944"/>
                  </a:lnTo>
                  <a:lnTo>
                    <a:pt x="8052" y="18192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7" name="Google Shape;617;p10"/>
          <p:cNvGrpSpPr/>
          <p:nvPr/>
        </p:nvGrpSpPr>
        <p:grpSpPr>
          <a:xfrm rot="10800000" flipH="1">
            <a:off x="810450" y="3016171"/>
            <a:ext cx="378900" cy="472250"/>
            <a:chOff x="2459875" y="3181675"/>
            <a:chExt cx="378900" cy="472250"/>
          </a:xfrm>
        </p:grpSpPr>
        <p:sp>
          <p:nvSpPr>
            <p:cNvPr id="618" name="Google Shape;618;p10"/>
            <p:cNvSpPr/>
            <p:nvPr/>
          </p:nvSpPr>
          <p:spPr>
            <a:xfrm>
              <a:off x="2459875" y="3188650"/>
              <a:ext cx="289050" cy="465275"/>
            </a:xfrm>
            <a:custGeom>
              <a:avLst/>
              <a:gdLst/>
              <a:ahLst/>
              <a:cxnLst/>
              <a:rect l="l" t="t" r="r" b="b"/>
              <a:pathLst>
                <a:path w="11562" h="18611" extrusionOk="0">
                  <a:moveTo>
                    <a:pt x="0" y="0"/>
                  </a:moveTo>
                  <a:lnTo>
                    <a:pt x="530" y="18610"/>
                  </a:lnTo>
                  <a:lnTo>
                    <a:pt x="11562" y="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0"/>
            <p:cNvSpPr/>
            <p:nvPr/>
          </p:nvSpPr>
          <p:spPr>
            <a:xfrm>
              <a:off x="2459875" y="3181675"/>
              <a:ext cx="378900" cy="244500"/>
            </a:xfrm>
            <a:custGeom>
              <a:avLst/>
              <a:gdLst/>
              <a:ahLst/>
              <a:cxnLst/>
              <a:rect l="l" t="t" r="r" b="b"/>
              <a:pathLst>
                <a:path w="15156" h="9780" extrusionOk="0">
                  <a:moveTo>
                    <a:pt x="3594" y="1"/>
                  </a:moveTo>
                  <a:lnTo>
                    <a:pt x="0" y="279"/>
                  </a:lnTo>
                  <a:lnTo>
                    <a:pt x="11562" y="9779"/>
                  </a:lnTo>
                  <a:lnTo>
                    <a:pt x="15156" y="9529"/>
                  </a:lnTo>
                  <a:lnTo>
                    <a:pt x="3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0"/>
            <p:cNvSpPr/>
            <p:nvPr/>
          </p:nvSpPr>
          <p:spPr>
            <a:xfrm>
              <a:off x="2473100" y="3419875"/>
              <a:ext cx="365675" cy="234050"/>
            </a:xfrm>
            <a:custGeom>
              <a:avLst/>
              <a:gdLst/>
              <a:ahLst/>
              <a:cxnLst/>
              <a:rect l="l" t="t" r="r" b="b"/>
              <a:pathLst>
                <a:path w="14627" h="9362" extrusionOk="0">
                  <a:moveTo>
                    <a:pt x="14627" y="1"/>
                  </a:moveTo>
                  <a:lnTo>
                    <a:pt x="11033" y="251"/>
                  </a:lnTo>
                  <a:lnTo>
                    <a:pt x="1" y="9361"/>
                  </a:lnTo>
                  <a:lnTo>
                    <a:pt x="3594" y="9110"/>
                  </a:lnTo>
                  <a:lnTo>
                    <a:pt x="146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1" name="Google Shape;621;p10"/>
          <p:cNvGrpSpPr/>
          <p:nvPr/>
        </p:nvGrpSpPr>
        <p:grpSpPr>
          <a:xfrm rot="782640" flipH="1">
            <a:off x="30739" y="-1001760"/>
            <a:ext cx="2289257" cy="3059834"/>
            <a:chOff x="2215325" y="2417050"/>
            <a:chExt cx="2289250" cy="3059825"/>
          </a:xfrm>
        </p:grpSpPr>
        <p:sp>
          <p:nvSpPr>
            <p:cNvPr id="622" name="Google Shape;622;p10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0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0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0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0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10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0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0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0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0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10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0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0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0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0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0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0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0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0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0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0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0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10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0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0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0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0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0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0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0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10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10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2_1"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7"/>
          <p:cNvSpPr txBox="1">
            <a:spLocks noGrp="1"/>
          </p:cNvSpPr>
          <p:nvPr>
            <p:ph type="title"/>
          </p:nvPr>
        </p:nvSpPr>
        <p:spPr>
          <a:xfrm>
            <a:off x="4798000" y="1252200"/>
            <a:ext cx="3632700" cy="20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osis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02" name="Google Shape;1002;p17"/>
          <p:cNvSpPr txBox="1">
            <a:spLocks noGrp="1"/>
          </p:cNvSpPr>
          <p:nvPr>
            <p:ph type="subTitle" idx="1"/>
          </p:nvPr>
        </p:nvSpPr>
        <p:spPr>
          <a:xfrm>
            <a:off x="4798000" y="3251100"/>
            <a:ext cx="32004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03" name="Google Shape;1003;p17"/>
          <p:cNvSpPr/>
          <p:nvPr/>
        </p:nvSpPr>
        <p:spPr>
          <a:xfrm rot="-1852365">
            <a:off x="7938184" y="21300"/>
            <a:ext cx="1198519" cy="1036401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4" name="Google Shape;1004;p17"/>
          <p:cNvGrpSpPr/>
          <p:nvPr/>
        </p:nvGrpSpPr>
        <p:grpSpPr>
          <a:xfrm rot="3076494" flipH="1">
            <a:off x="7552915" y="-116043"/>
            <a:ext cx="1253395" cy="1311066"/>
            <a:chOff x="4385625" y="4289775"/>
            <a:chExt cx="983450" cy="1028700"/>
          </a:xfrm>
        </p:grpSpPr>
        <p:sp>
          <p:nvSpPr>
            <p:cNvPr id="1005" name="Google Shape;1005;p17"/>
            <p:cNvSpPr/>
            <p:nvPr/>
          </p:nvSpPr>
          <p:spPr>
            <a:xfrm>
              <a:off x="4593175" y="4871325"/>
              <a:ext cx="435325" cy="204100"/>
            </a:xfrm>
            <a:custGeom>
              <a:avLst/>
              <a:gdLst/>
              <a:ahLst/>
              <a:cxnLst/>
              <a:rect l="l" t="t" r="r" b="b"/>
              <a:pathLst>
                <a:path w="17413" h="8164" extrusionOk="0">
                  <a:moveTo>
                    <a:pt x="17412" y="1"/>
                  </a:moveTo>
                  <a:lnTo>
                    <a:pt x="3093" y="4319"/>
                  </a:lnTo>
                  <a:lnTo>
                    <a:pt x="0" y="8163"/>
                  </a:lnTo>
                  <a:lnTo>
                    <a:pt x="14320" y="3845"/>
                  </a:lnTo>
                  <a:lnTo>
                    <a:pt x="174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7"/>
            <p:cNvSpPr/>
            <p:nvPr/>
          </p:nvSpPr>
          <p:spPr>
            <a:xfrm>
              <a:off x="4593175" y="4610850"/>
              <a:ext cx="126075" cy="464575"/>
            </a:xfrm>
            <a:custGeom>
              <a:avLst/>
              <a:gdLst/>
              <a:ahLst/>
              <a:cxnLst/>
              <a:rect l="l" t="t" r="r" b="b"/>
              <a:pathLst>
                <a:path w="5043" h="18583" extrusionOk="0">
                  <a:moveTo>
                    <a:pt x="5043" y="0"/>
                  </a:moveTo>
                  <a:lnTo>
                    <a:pt x="1978" y="3845"/>
                  </a:lnTo>
                  <a:lnTo>
                    <a:pt x="0" y="18582"/>
                  </a:lnTo>
                  <a:lnTo>
                    <a:pt x="0" y="18582"/>
                  </a:lnTo>
                  <a:lnTo>
                    <a:pt x="3093" y="14738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7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extrusionOk="0">
                  <a:moveTo>
                    <a:pt x="10280" y="12844"/>
                  </a:moveTo>
                  <a:lnTo>
                    <a:pt x="22622" y="23263"/>
                  </a:lnTo>
                  <a:lnTo>
                    <a:pt x="8302" y="27581"/>
                  </a:lnTo>
                  <a:lnTo>
                    <a:pt x="10280" y="12844"/>
                  </a:lnTo>
                  <a:close/>
                  <a:moveTo>
                    <a:pt x="4987" y="1"/>
                  </a:moveTo>
                  <a:lnTo>
                    <a:pt x="0" y="37304"/>
                  </a:lnTo>
                  <a:lnTo>
                    <a:pt x="0" y="37304"/>
                  </a:lnTo>
                  <a:lnTo>
                    <a:pt x="36245" y="26383"/>
                  </a:lnTo>
                  <a:lnTo>
                    <a:pt x="49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7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fill="none" extrusionOk="0">
                  <a:moveTo>
                    <a:pt x="4987" y="1"/>
                  </a:moveTo>
                  <a:lnTo>
                    <a:pt x="36245" y="26383"/>
                  </a:lnTo>
                  <a:lnTo>
                    <a:pt x="0" y="37304"/>
                  </a:lnTo>
                  <a:lnTo>
                    <a:pt x="498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7"/>
            <p:cNvSpPr/>
            <p:nvPr/>
          </p:nvSpPr>
          <p:spPr>
            <a:xfrm>
              <a:off x="4593175" y="4706950"/>
              <a:ext cx="358025" cy="368475"/>
            </a:xfrm>
            <a:custGeom>
              <a:avLst/>
              <a:gdLst/>
              <a:ahLst/>
              <a:cxnLst/>
              <a:rect l="l" t="t" r="r" b="b"/>
              <a:pathLst>
                <a:path w="14321" h="14739" fill="none" extrusionOk="0">
                  <a:moveTo>
                    <a:pt x="1978" y="1"/>
                  </a:moveTo>
                  <a:lnTo>
                    <a:pt x="0" y="14738"/>
                  </a:lnTo>
                  <a:lnTo>
                    <a:pt x="14320" y="10420"/>
                  </a:lnTo>
                  <a:lnTo>
                    <a:pt x="19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7"/>
            <p:cNvSpPr/>
            <p:nvPr/>
          </p:nvSpPr>
          <p:spPr>
            <a:xfrm>
              <a:off x="4510300" y="4289775"/>
              <a:ext cx="858775" cy="755700"/>
            </a:xfrm>
            <a:custGeom>
              <a:avLst/>
              <a:gdLst/>
              <a:ahLst/>
              <a:cxnLst/>
              <a:rect l="l" t="t" r="r" b="b"/>
              <a:pathLst>
                <a:path w="34351" h="30228" extrusionOk="0">
                  <a:moveTo>
                    <a:pt x="3065" y="0"/>
                  </a:moveTo>
                  <a:lnTo>
                    <a:pt x="0" y="3845"/>
                  </a:lnTo>
                  <a:lnTo>
                    <a:pt x="31258" y="30227"/>
                  </a:lnTo>
                  <a:lnTo>
                    <a:pt x="34350" y="26383"/>
                  </a:lnTo>
                  <a:lnTo>
                    <a:pt x="30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1" name="Google Shape;1011;p17"/>
          <p:cNvGrpSpPr/>
          <p:nvPr/>
        </p:nvGrpSpPr>
        <p:grpSpPr>
          <a:xfrm rot="-4077424">
            <a:off x="796028" y="2235904"/>
            <a:ext cx="2289243" cy="3059815"/>
            <a:chOff x="2215325" y="2417050"/>
            <a:chExt cx="2289250" cy="3059825"/>
          </a:xfrm>
        </p:grpSpPr>
        <p:sp>
          <p:nvSpPr>
            <p:cNvPr id="1012" name="Google Shape;1012;p17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7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7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7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7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7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7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7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7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7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7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7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7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7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7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7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7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7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7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7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7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7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7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7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7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7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7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7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7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7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7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7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4" name="Google Shape;1044;p17"/>
          <p:cNvGrpSpPr/>
          <p:nvPr/>
        </p:nvGrpSpPr>
        <p:grpSpPr>
          <a:xfrm>
            <a:off x="8385100" y="4468675"/>
            <a:ext cx="378900" cy="472250"/>
            <a:chOff x="2459875" y="3181675"/>
            <a:chExt cx="378900" cy="472250"/>
          </a:xfrm>
        </p:grpSpPr>
        <p:sp>
          <p:nvSpPr>
            <p:cNvPr id="1045" name="Google Shape;1045;p17"/>
            <p:cNvSpPr/>
            <p:nvPr/>
          </p:nvSpPr>
          <p:spPr>
            <a:xfrm>
              <a:off x="2459875" y="3188650"/>
              <a:ext cx="289050" cy="465275"/>
            </a:xfrm>
            <a:custGeom>
              <a:avLst/>
              <a:gdLst/>
              <a:ahLst/>
              <a:cxnLst/>
              <a:rect l="l" t="t" r="r" b="b"/>
              <a:pathLst>
                <a:path w="11562" h="18611" extrusionOk="0">
                  <a:moveTo>
                    <a:pt x="0" y="0"/>
                  </a:moveTo>
                  <a:lnTo>
                    <a:pt x="530" y="18610"/>
                  </a:lnTo>
                  <a:lnTo>
                    <a:pt x="11562" y="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7"/>
            <p:cNvSpPr/>
            <p:nvPr/>
          </p:nvSpPr>
          <p:spPr>
            <a:xfrm>
              <a:off x="2459875" y="3181675"/>
              <a:ext cx="378900" cy="244500"/>
            </a:xfrm>
            <a:custGeom>
              <a:avLst/>
              <a:gdLst/>
              <a:ahLst/>
              <a:cxnLst/>
              <a:rect l="l" t="t" r="r" b="b"/>
              <a:pathLst>
                <a:path w="15156" h="9780" extrusionOk="0">
                  <a:moveTo>
                    <a:pt x="3594" y="1"/>
                  </a:moveTo>
                  <a:lnTo>
                    <a:pt x="0" y="279"/>
                  </a:lnTo>
                  <a:lnTo>
                    <a:pt x="11562" y="9779"/>
                  </a:lnTo>
                  <a:lnTo>
                    <a:pt x="15156" y="9529"/>
                  </a:lnTo>
                  <a:lnTo>
                    <a:pt x="3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7"/>
            <p:cNvSpPr/>
            <p:nvPr/>
          </p:nvSpPr>
          <p:spPr>
            <a:xfrm>
              <a:off x="2473100" y="3419875"/>
              <a:ext cx="365675" cy="234050"/>
            </a:xfrm>
            <a:custGeom>
              <a:avLst/>
              <a:gdLst/>
              <a:ahLst/>
              <a:cxnLst/>
              <a:rect l="l" t="t" r="r" b="b"/>
              <a:pathLst>
                <a:path w="14627" h="9362" extrusionOk="0">
                  <a:moveTo>
                    <a:pt x="14627" y="1"/>
                  </a:moveTo>
                  <a:lnTo>
                    <a:pt x="11033" y="251"/>
                  </a:lnTo>
                  <a:lnTo>
                    <a:pt x="1" y="9361"/>
                  </a:lnTo>
                  <a:lnTo>
                    <a:pt x="3594" y="9110"/>
                  </a:lnTo>
                  <a:lnTo>
                    <a:pt x="146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8" name="Google Shape;1048;p17"/>
          <p:cNvSpPr/>
          <p:nvPr/>
        </p:nvSpPr>
        <p:spPr>
          <a:xfrm rot="-1005388">
            <a:off x="8435474" y="4309722"/>
            <a:ext cx="489066" cy="422258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6"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19"/>
          <p:cNvSpPr txBox="1">
            <a:spLocks noGrp="1"/>
          </p:cNvSpPr>
          <p:nvPr>
            <p:ph type="subTitle" idx="1"/>
          </p:nvPr>
        </p:nvSpPr>
        <p:spPr>
          <a:xfrm>
            <a:off x="837050" y="2553592"/>
            <a:ext cx="36576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1082" name="Google Shape;1082;p19"/>
          <p:cNvSpPr txBox="1">
            <a:spLocks noGrp="1"/>
          </p:cNvSpPr>
          <p:nvPr>
            <p:ph type="title"/>
          </p:nvPr>
        </p:nvSpPr>
        <p:spPr>
          <a:xfrm>
            <a:off x="2025650" y="1675509"/>
            <a:ext cx="24690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083" name="Google Shape;1083;p19"/>
          <p:cNvGrpSpPr/>
          <p:nvPr/>
        </p:nvGrpSpPr>
        <p:grpSpPr>
          <a:xfrm rot="-6830105">
            <a:off x="-337283" y="-1183265"/>
            <a:ext cx="2289219" cy="3059784"/>
            <a:chOff x="2215325" y="2417050"/>
            <a:chExt cx="2289250" cy="3059825"/>
          </a:xfrm>
        </p:grpSpPr>
        <p:sp>
          <p:nvSpPr>
            <p:cNvPr id="1084" name="Google Shape;1084;p19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19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9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19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19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9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9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19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19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19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19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9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9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9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9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19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19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9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9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19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19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19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19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9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19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19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9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9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9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19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19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9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6" name="Google Shape;1116;p19"/>
          <p:cNvGrpSpPr/>
          <p:nvPr/>
        </p:nvGrpSpPr>
        <p:grpSpPr>
          <a:xfrm rot="-7723506" flipH="1">
            <a:off x="7988632" y="-108055"/>
            <a:ext cx="1253395" cy="1311066"/>
            <a:chOff x="4385625" y="4289775"/>
            <a:chExt cx="983450" cy="1028700"/>
          </a:xfrm>
        </p:grpSpPr>
        <p:sp>
          <p:nvSpPr>
            <p:cNvPr id="1117" name="Google Shape;1117;p19"/>
            <p:cNvSpPr/>
            <p:nvPr/>
          </p:nvSpPr>
          <p:spPr>
            <a:xfrm>
              <a:off x="4593175" y="4871325"/>
              <a:ext cx="435325" cy="204100"/>
            </a:xfrm>
            <a:custGeom>
              <a:avLst/>
              <a:gdLst/>
              <a:ahLst/>
              <a:cxnLst/>
              <a:rect l="l" t="t" r="r" b="b"/>
              <a:pathLst>
                <a:path w="17413" h="8164" extrusionOk="0">
                  <a:moveTo>
                    <a:pt x="17412" y="1"/>
                  </a:moveTo>
                  <a:lnTo>
                    <a:pt x="3093" y="4319"/>
                  </a:lnTo>
                  <a:lnTo>
                    <a:pt x="0" y="8163"/>
                  </a:lnTo>
                  <a:lnTo>
                    <a:pt x="14320" y="3845"/>
                  </a:lnTo>
                  <a:lnTo>
                    <a:pt x="174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19"/>
            <p:cNvSpPr/>
            <p:nvPr/>
          </p:nvSpPr>
          <p:spPr>
            <a:xfrm>
              <a:off x="4593175" y="4610850"/>
              <a:ext cx="126075" cy="464575"/>
            </a:xfrm>
            <a:custGeom>
              <a:avLst/>
              <a:gdLst/>
              <a:ahLst/>
              <a:cxnLst/>
              <a:rect l="l" t="t" r="r" b="b"/>
              <a:pathLst>
                <a:path w="5043" h="18583" extrusionOk="0">
                  <a:moveTo>
                    <a:pt x="5043" y="0"/>
                  </a:moveTo>
                  <a:lnTo>
                    <a:pt x="1978" y="3845"/>
                  </a:lnTo>
                  <a:lnTo>
                    <a:pt x="0" y="18582"/>
                  </a:lnTo>
                  <a:lnTo>
                    <a:pt x="0" y="18582"/>
                  </a:lnTo>
                  <a:lnTo>
                    <a:pt x="3093" y="14738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19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extrusionOk="0">
                  <a:moveTo>
                    <a:pt x="10280" y="12844"/>
                  </a:moveTo>
                  <a:lnTo>
                    <a:pt x="22622" y="23263"/>
                  </a:lnTo>
                  <a:lnTo>
                    <a:pt x="8302" y="27581"/>
                  </a:lnTo>
                  <a:lnTo>
                    <a:pt x="10280" y="12844"/>
                  </a:lnTo>
                  <a:close/>
                  <a:moveTo>
                    <a:pt x="4987" y="1"/>
                  </a:moveTo>
                  <a:lnTo>
                    <a:pt x="0" y="37304"/>
                  </a:lnTo>
                  <a:lnTo>
                    <a:pt x="0" y="37304"/>
                  </a:lnTo>
                  <a:lnTo>
                    <a:pt x="36245" y="26383"/>
                  </a:lnTo>
                  <a:lnTo>
                    <a:pt x="49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9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fill="none" extrusionOk="0">
                  <a:moveTo>
                    <a:pt x="4987" y="1"/>
                  </a:moveTo>
                  <a:lnTo>
                    <a:pt x="36245" y="26383"/>
                  </a:lnTo>
                  <a:lnTo>
                    <a:pt x="0" y="37304"/>
                  </a:lnTo>
                  <a:lnTo>
                    <a:pt x="498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19"/>
            <p:cNvSpPr/>
            <p:nvPr/>
          </p:nvSpPr>
          <p:spPr>
            <a:xfrm>
              <a:off x="4593175" y="4706950"/>
              <a:ext cx="358025" cy="368475"/>
            </a:xfrm>
            <a:custGeom>
              <a:avLst/>
              <a:gdLst/>
              <a:ahLst/>
              <a:cxnLst/>
              <a:rect l="l" t="t" r="r" b="b"/>
              <a:pathLst>
                <a:path w="14321" h="14739" fill="none" extrusionOk="0">
                  <a:moveTo>
                    <a:pt x="1978" y="1"/>
                  </a:moveTo>
                  <a:lnTo>
                    <a:pt x="0" y="14738"/>
                  </a:lnTo>
                  <a:lnTo>
                    <a:pt x="14320" y="10420"/>
                  </a:lnTo>
                  <a:lnTo>
                    <a:pt x="19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19"/>
            <p:cNvSpPr/>
            <p:nvPr/>
          </p:nvSpPr>
          <p:spPr>
            <a:xfrm>
              <a:off x="4510300" y="4289775"/>
              <a:ext cx="858775" cy="755700"/>
            </a:xfrm>
            <a:custGeom>
              <a:avLst/>
              <a:gdLst/>
              <a:ahLst/>
              <a:cxnLst/>
              <a:rect l="l" t="t" r="r" b="b"/>
              <a:pathLst>
                <a:path w="34351" h="30228" extrusionOk="0">
                  <a:moveTo>
                    <a:pt x="3065" y="0"/>
                  </a:moveTo>
                  <a:lnTo>
                    <a:pt x="0" y="3845"/>
                  </a:lnTo>
                  <a:lnTo>
                    <a:pt x="31258" y="30227"/>
                  </a:lnTo>
                  <a:lnTo>
                    <a:pt x="34350" y="26383"/>
                  </a:lnTo>
                  <a:lnTo>
                    <a:pt x="30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3" name="Google Shape;1123;p19"/>
          <p:cNvSpPr/>
          <p:nvPr/>
        </p:nvSpPr>
        <p:spPr>
          <a:xfrm rot="-9533728">
            <a:off x="7650184" y="54485"/>
            <a:ext cx="902323" cy="780091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4" name="Google Shape;1124;p19"/>
          <p:cNvGrpSpPr/>
          <p:nvPr/>
        </p:nvGrpSpPr>
        <p:grpSpPr>
          <a:xfrm rot="10800000">
            <a:off x="7058742" y="409780"/>
            <a:ext cx="481300" cy="473625"/>
            <a:chOff x="1433950" y="3130850"/>
            <a:chExt cx="481300" cy="473625"/>
          </a:xfrm>
        </p:grpSpPr>
        <p:sp>
          <p:nvSpPr>
            <p:cNvPr id="1125" name="Google Shape;1125;p19"/>
            <p:cNvSpPr/>
            <p:nvPr/>
          </p:nvSpPr>
          <p:spPr>
            <a:xfrm>
              <a:off x="1576050" y="3424750"/>
              <a:ext cx="223575" cy="64800"/>
            </a:xfrm>
            <a:custGeom>
              <a:avLst/>
              <a:gdLst/>
              <a:ahLst/>
              <a:cxnLst/>
              <a:rect l="l" t="t" r="r" b="b"/>
              <a:pathLst>
                <a:path w="8943" h="2592" extrusionOk="0">
                  <a:moveTo>
                    <a:pt x="2173" y="1"/>
                  </a:moveTo>
                  <a:lnTo>
                    <a:pt x="0" y="753"/>
                  </a:lnTo>
                  <a:lnTo>
                    <a:pt x="6770" y="2591"/>
                  </a:lnTo>
                  <a:lnTo>
                    <a:pt x="8943" y="1811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19"/>
            <p:cNvSpPr/>
            <p:nvPr/>
          </p:nvSpPr>
          <p:spPr>
            <a:xfrm>
              <a:off x="1576050" y="3290325"/>
              <a:ext cx="165075" cy="153250"/>
            </a:xfrm>
            <a:custGeom>
              <a:avLst/>
              <a:gdLst/>
              <a:ahLst/>
              <a:cxnLst/>
              <a:rect l="l" t="t" r="r" b="b"/>
              <a:pathLst>
                <a:path w="6603" h="6130" extrusionOk="0">
                  <a:moveTo>
                    <a:pt x="6603" y="1"/>
                  </a:moveTo>
                  <a:lnTo>
                    <a:pt x="4430" y="781"/>
                  </a:lnTo>
                  <a:lnTo>
                    <a:pt x="0" y="6130"/>
                  </a:lnTo>
                  <a:lnTo>
                    <a:pt x="2173" y="537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19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extrusionOk="0">
                  <a:moveTo>
                    <a:pt x="10114" y="6408"/>
                  </a:moveTo>
                  <a:lnTo>
                    <a:pt x="12454" y="13595"/>
                  </a:lnTo>
                  <a:lnTo>
                    <a:pt x="12454" y="13595"/>
                  </a:lnTo>
                  <a:lnTo>
                    <a:pt x="5684" y="11757"/>
                  </a:lnTo>
                  <a:lnTo>
                    <a:pt x="10114" y="6408"/>
                  </a:lnTo>
                  <a:close/>
                  <a:moveTo>
                    <a:pt x="11200" y="0"/>
                  </a:moveTo>
                  <a:lnTo>
                    <a:pt x="1" y="13568"/>
                  </a:lnTo>
                  <a:lnTo>
                    <a:pt x="17079" y="18192"/>
                  </a:lnTo>
                  <a:lnTo>
                    <a:pt x="17079" y="18192"/>
                  </a:lnTo>
                  <a:lnTo>
                    <a:pt x="112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19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fill="none" extrusionOk="0">
                  <a:moveTo>
                    <a:pt x="11200" y="0"/>
                  </a:moveTo>
                  <a:lnTo>
                    <a:pt x="17079" y="18192"/>
                  </a:lnTo>
                  <a:lnTo>
                    <a:pt x="1" y="13568"/>
                  </a:lnTo>
                  <a:lnTo>
                    <a:pt x="112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19"/>
            <p:cNvSpPr/>
            <p:nvPr/>
          </p:nvSpPr>
          <p:spPr>
            <a:xfrm>
              <a:off x="1576050" y="3309825"/>
              <a:ext cx="169250" cy="179725"/>
            </a:xfrm>
            <a:custGeom>
              <a:avLst/>
              <a:gdLst/>
              <a:ahLst/>
              <a:cxnLst/>
              <a:rect l="l" t="t" r="r" b="b"/>
              <a:pathLst>
                <a:path w="6770" h="7189" fill="none" extrusionOk="0">
                  <a:moveTo>
                    <a:pt x="4430" y="1"/>
                  </a:moveTo>
                  <a:lnTo>
                    <a:pt x="0" y="5350"/>
                  </a:lnTo>
                  <a:lnTo>
                    <a:pt x="6770" y="7188"/>
                  </a:lnTo>
                  <a:lnTo>
                    <a:pt x="443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19"/>
            <p:cNvSpPr/>
            <p:nvPr/>
          </p:nvSpPr>
          <p:spPr>
            <a:xfrm>
              <a:off x="1713950" y="3130850"/>
              <a:ext cx="201300" cy="473625"/>
            </a:xfrm>
            <a:custGeom>
              <a:avLst/>
              <a:gdLst/>
              <a:ahLst/>
              <a:cxnLst/>
              <a:rect l="l" t="t" r="r" b="b"/>
              <a:pathLst>
                <a:path w="8052" h="18945" extrusionOk="0">
                  <a:moveTo>
                    <a:pt x="2173" y="0"/>
                  </a:moveTo>
                  <a:lnTo>
                    <a:pt x="0" y="752"/>
                  </a:lnTo>
                  <a:lnTo>
                    <a:pt x="5879" y="18944"/>
                  </a:lnTo>
                  <a:lnTo>
                    <a:pt x="8052" y="18192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7"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31"/>
          <p:cNvSpPr/>
          <p:nvPr/>
        </p:nvSpPr>
        <p:spPr>
          <a:xfrm rot="-1852365">
            <a:off x="7995334" y="4259300"/>
            <a:ext cx="1198519" cy="1036401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9" name="Google Shape;1829;p31"/>
          <p:cNvSpPr/>
          <p:nvPr/>
        </p:nvSpPr>
        <p:spPr>
          <a:xfrm rot="-1853654">
            <a:off x="8681008" y="4805923"/>
            <a:ext cx="296813" cy="256579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30" name="Google Shape;1830;p31"/>
          <p:cNvGrpSpPr/>
          <p:nvPr/>
        </p:nvGrpSpPr>
        <p:grpSpPr>
          <a:xfrm rot="-2085203" flipH="1">
            <a:off x="7940386" y="47755"/>
            <a:ext cx="1198514" cy="1244002"/>
            <a:chOff x="238125" y="3112025"/>
            <a:chExt cx="716000" cy="743175"/>
          </a:xfrm>
        </p:grpSpPr>
        <p:sp>
          <p:nvSpPr>
            <p:cNvPr id="1831" name="Google Shape;1831;p31"/>
            <p:cNvSpPr/>
            <p:nvPr/>
          </p:nvSpPr>
          <p:spPr>
            <a:xfrm>
              <a:off x="238125" y="3184475"/>
              <a:ext cx="589225" cy="670725"/>
            </a:xfrm>
            <a:custGeom>
              <a:avLst/>
              <a:gdLst/>
              <a:ahLst/>
              <a:cxnLst/>
              <a:rect l="l" t="t" r="r" b="b"/>
              <a:pathLst>
                <a:path w="23569" h="26829" extrusionOk="0">
                  <a:moveTo>
                    <a:pt x="0" y="0"/>
                  </a:moveTo>
                  <a:lnTo>
                    <a:pt x="13790" y="26828"/>
                  </a:lnTo>
                  <a:lnTo>
                    <a:pt x="23569" y="5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31"/>
            <p:cNvSpPr/>
            <p:nvPr/>
          </p:nvSpPr>
          <p:spPr>
            <a:xfrm>
              <a:off x="238125" y="3112025"/>
              <a:ext cx="716000" cy="218025"/>
            </a:xfrm>
            <a:custGeom>
              <a:avLst/>
              <a:gdLst/>
              <a:ahLst/>
              <a:cxnLst/>
              <a:rect l="l" t="t" r="r" b="b"/>
              <a:pathLst>
                <a:path w="28640" h="8721" extrusionOk="0">
                  <a:moveTo>
                    <a:pt x="5070" y="1"/>
                  </a:moveTo>
                  <a:lnTo>
                    <a:pt x="0" y="2898"/>
                  </a:lnTo>
                  <a:lnTo>
                    <a:pt x="23569" y="8721"/>
                  </a:lnTo>
                  <a:lnTo>
                    <a:pt x="28639" y="5823"/>
                  </a:lnTo>
                  <a:lnTo>
                    <a:pt x="5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31"/>
            <p:cNvSpPr/>
            <p:nvPr/>
          </p:nvSpPr>
          <p:spPr>
            <a:xfrm>
              <a:off x="582875" y="3257600"/>
              <a:ext cx="371250" cy="597600"/>
            </a:xfrm>
            <a:custGeom>
              <a:avLst/>
              <a:gdLst/>
              <a:ahLst/>
              <a:cxnLst/>
              <a:rect l="l" t="t" r="r" b="b"/>
              <a:pathLst>
                <a:path w="14850" h="23904" extrusionOk="0">
                  <a:moveTo>
                    <a:pt x="14849" y="0"/>
                  </a:moveTo>
                  <a:lnTo>
                    <a:pt x="9779" y="2898"/>
                  </a:lnTo>
                  <a:lnTo>
                    <a:pt x="0" y="23903"/>
                  </a:lnTo>
                  <a:lnTo>
                    <a:pt x="5071" y="21006"/>
                  </a:lnTo>
                  <a:lnTo>
                    <a:pt x="148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4" name="Google Shape;1834;p31"/>
          <p:cNvGrpSpPr/>
          <p:nvPr/>
        </p:nvGrpSpPr>
        <p:grpSpPr>
          <a:xfrm>
            <a:off x="176450" y="4439275"/>
            <a:ext cx="378900" cy="472250"/>
            <a:chOff x="2459875" y="3181675"/>
            <a:chExt cx="378900" cy="472250"/>
          </a:xfrm>
        </p:grpSpPr>
        <p:sp>
          <p:nvSpPr>
            <p:cNvPr id="1835" name="Google Shape;1835;p31"/>
            <p:cNvSpPr/>
            <p:nvPr/>
          </p:nvSpPr>
          <p:spPr>
            <a:xfrm>
              <a:off x="2459875" y="3188650"/>
              <a:ext cx="289050" cy="465275"/>
            </a:xfrm>
            <a:custGeom>
              <a:avLst/>
              <a:gdLst/>
              <a:ahLst/>
              <a:cxnLst/>
              <a:rect l="l" t="t" r="r" b="b"/>
              <a:pathLst>
                <a:path w="11562" h="18611" extrusionOk="0">
                  <a:moveTo>
                    <a:pt x="0" y="0"/>
                  </a:moveTo>
                  <a:lnTo>
                    <a:pt x="530" y="18610"/>
                  </a:lnTo>
                  <a:lnTo>
                    <a:pt x="11562" y="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31"/>
            <p:cNvSpPr/>
            <p:nvPr/>
          </p:nvSpPr>
          <p:spPr>
            <a:xfrm>
              <a:off x="2459875" y="3181675"/>
              <a:ext cx="378900" cy="244500"/>
            </a:xfrm>
            <a:custGeom>
              <a:avLst/>
              <a:gdLst/>
              <a:ahLst/>
              <a:cxnLst/>
              <a:rect l="l" t="t" r="r" b="b"/>
              <a:pathLst>
                <a:path w="15156" h="9780" extrusionOk="0">
                  <a:moveTo>
                    <a:pt x="3594" y="1"/>
                  </a:moveTo>
                  <a:lnTo>
                    <a:pt x="0" y="279"/>
                  </a:lnTo>
                  <a:lnTo>
                    <a:pt x="11562" y="9779"/>
                  </a:lnTo>
                  <a:lnTo>
                    <a:pt x="15156" y="9529"/>
                  </a:lnTo>
                  <a:lnTo>
                    <a:pt x="3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31"/>
            <p:cNvSpPr/>
            <p:nvPr/>
          </p:nvSpPr>
          <p:spPr>
            <a:xfrm>
              <a:off x="2473100" y="3419875"/>
              <a:ext cx="365675" cy="234050"/>
            </a:xfrm>
            <a:custGeom>
              <a:avLst/>
              <a:gdLst/>
              <a:ahLst/>
              <a:cxnLst/>
              <a:rect l="l" t="t" r="r" b="b"/>
              <a:pathLst>
                <a:path w="14627" h="9362" extrusionOk="0">
                  <a:moveTo>
                    <a:pt x="14627" y="1"/>
                  </a:moveTo>
                  <a:lnTo>
                    <a:pt x="11033" y="251"/>
                  </a:lnTo>
                  <a:lnTo>
                    <a:pt x="1" y="9361"/>
                  </a:lnTo>
                  <a:lnTo>
                    <a:pt x="3594" y="9110"/>
                  </a:lnTo>
                  <a:lnTo>
                    <a:pt x="146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8" name="Google Shape;1838;p31"/>
          <p:cNvGrpSpPr/>
          <p:nvPr/>
        </p:nvGrpSpPr>
        <p:grpSpPr>
          <a:xfrm rot="-2700000">
            <a:off x="8368168" y="2927841"/>
            <a:ext cx="481295" cy="473620"/>
            <a:chOff x="1433950" y="3130850"/>
            <a:chExt cx="481300" cy="473625"/>
          </a:xfrm>
        </p:grpSpPr>
        <p:sp>
          <p:nvSpPr>
            <p:cNvPr id="1839" name="Google Shape;1839;p31"/>
            <p:cNvSpPr/>
            <p:nvPr/>
          </p:nvSpPr>
          <p:spPr>
            <a:xfrm>
              <a:off x="1576050" y="3424750"/>
              <a:ext cx="223575" cy="64800"/>
            </a:xfrm>
            <a:custGeom>
              <a:avLst/>
              <a:gdLst/>
              <a:ahLst/>
              <a:cxnLst/>
              <a:rect l="l" t="t" r="r" b="b"/>
              <a:pathLst>
                <a:path w="8943" h="2592" extrusionOk="0">
                  <a:moveTo>
                    <a:pt x="2173" y="1"/>
                  </a:moveTo>
                  <a:lnTo>
                    <a:pt x="0" y="753"/>
                  </a:lnTo>
                  <a:lnTo>
                    <a:pt x="6770" y="2591"/>
                  </a:lnTo>
                  <a:lnTo>
                    <a:pt x="8943" y="1811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31"/>
            <p:cNvSpPr/>
            <p:nvPr/>
          </p:nvSpPr>
          <p:spPr>
            <a:xfrm>
              <a:off x="1576050" y="3290325"/>
              <a:ext cx="165075" cy="153250"/>
            </a:xfrm>
            <a:custGeom>
              <a:avLst/>
              <a:gdLst/>
              <a:ahLst/>
              <a:cxnLst/>
              <a:rect l="l" t="t" r="r" b="b"/>
              <a:pathLst>
                <a:path w="6603" h="6130" extrusionOk="0">
                  <a:moveTo>
                    <a:pt x="6603" y="1"/>
                  </a:moveTo>
                  <a:lnTo>
                    <a:pt x="4430" y="781"/>
                  </a:lnTo>
                  <a:lnTo>
                    <a:pt x="0" y="6130"/>
                  </a:lnTo>
                  <a:lnTo>
                    <a:pt x="2173" y="537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31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extrusionOk="0">
                  <a:moveTo>
                    <a:pt x="10114" y="6408"/>
                  </a:moveTo>
                  <a:lnTo>
                    <a:pt x="12454" y="13595"/>
                  </a:lnTo>
                  <a:lnTo>
                    <a:pt x="12454" y="13595"/>
                  </a:lnTo>
                  <a:lnTo>
                    <a:pt x="5684" y="11757"/>
                  </a:lnTo>
                  <a:lnTo>
                    <a:pt x="10114" y="6408"/>
                  </a:lnTo>
                  <a:close/>
                  <a:moveTo>
                    <a:pt x="11200" y="0"/>
                  </a:moveTo>
                  <a:lnTo>
                    <a:pt x="1" y="13568"/>
                  </a:lnTo>
                  <a:lnTo>
                    <a:pt x="17079" y="18192"/>
                  </a:lnTo>
                  <a:lnTo>
                    <a:pt x="17079" y="18192"/>
                  </a:lnTo>
                  <a:lnTo>
                    <a:pt x="112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31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fill="none" extrusionOk="0">
                  <a:moveTo>
                    <a:pt x="11200" y="0"/>
                  </a:moveTo>
                  <a:lnTo>
                    <a:pt x="17079" y="18192"/>
                  </a:lnTo>
                  <a:lnTo>
                    <a:pt x="1" y="13568"/>
                  </a:lnTo>
                  <a:lnTo>
                    <a:pt x="112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31"/>
            <p:cNvSpPr/>
            <p:nvPr/>
          </p:nvSpPr>
          <p:spPr>
            <a:xfrm>
              <a:off x="1576050" y="3309825"/>
              <a:ext cx="169250" cy="179725"/>
            </a:xfrm>
            <a:custGeom>
              <a:avLst/>
              <a:gdLst/>
              <a:ahLst/>
              <a:cxnLst/>
              <a:rect l="l" t="t" r="r" b="b"/>
              <a:pathLst>
                <a:path w="6770" h="7189" fill="none" extrusionOk="0">
                  <a:moveTo>
                    <a:pt x="4430" y="1"/>
                  </a:moveTo>
                  <a:lnTo>
                    <a:pt x="0" y="5350"/>
                  </a:lnTo>
                  <a:lnTo>
                    <a:pt x="6770" y="7188"/>
                  </a:lnTo>
                  <a:lnTo>
                    <a:pt x="443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1"/>
            <p:cNvSpPr/>
            <p:nvPr/>
          </p:nvSpPr>
          <p:spPr>
            <a:xfrm>
              <a:off x="1713950" y="3130850"/>
              <a:ext cx="201300" cy="473625"/>
            </a:xfrm>
            <a:custGeom>
              <a:avLst/>
              <a:gdLst/>
              <a:ahLst/>
              <a:cxnLst/>
              <a:rect l="l" t="t" r="r" b="b"/>
              <a:pathLst>
                <a:path w="8052" h="18945" extrusionOk="0">
                  <a:moveTo>
                    <a:pt x="2173" y="0"/>
                  </a:moveTo>
                  <a:lnTo>
                    <a:pt x="0" y="752"/>
                  </a:lnTo>
                  <a:lnTo>
                    <a:pt x="5879" y="18944"/>
                  </a:lnTo>
                  <a:lnTo>
                    <a:pt x="8052" y="18192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5" name="Google Shape;1845;p31"/>
          <p:cNvGrpSpPr/>
          <p:nvPr/>
        </p:nvGrpSpPr>
        <p:grpSpPr>
          <a:xfrm rot="3076494" flipH="1">
            <a:off x="-303535" y="-214130"/>
            <a:ext cx="1253395" cy="1311066"/>
            <a:chOff x="4385625" y="4289775"/>
            <a:chExt cx="983450" cy="1028700"/>
          </a:xfrm>
        </p:grpSpPr>
        <p:sp>
          <p:nvSpPr>
            <p:cNvPr id="1846" name="Google Shape;1846;p31"/>
            <p:cNvSpPr/>
            <p:nvPr/>
          </p:nvSpPr>
          <p:spPr>
            <a:xfrm>
              <a:off x="4593175" y="4871325"/>
              <a:ext cx="435325" cy="204100"/>
            </a:xfrm>
            <a:custGeom>
              <a:avLst/>
              <a:gdLst/>
              <a:ahLst/>
              <a:cxnLst/>
              <a:rect l="l" t="t" r="r" b="b"/>
              <a:pathLst>
                <a:path w="17413" h="8164" extrusionOk="0">
                  <a:moveTo>
                    <a:pt x="17412" y="1"/>
                  </a:moveTo>
                  <a:lnTo>
                    <a:pt x="3093" y="4319"/>
                  </a:lnTo>
                  <a:lnTo>
                    <a:pt x="0" y="8163"/>
                  </a:lnTo>
                  <a:lnTo>
                    <a:pt x="14320" y="3845"/>
                  </a:lnTo>
                  <a:lnTo>
                    <a:pt x="174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1"/>
            <p:cNvSpPr/>
            <p:nvPr/>
          </p:nvSpPr>
          <p:spPr>
            <a:xfrm>
              <a:off x="4593175" y="4610850"/>
              <a:ext cx="126075" cy="464575"/>
            </a:xfrm>
            <a:custGeom>
              <a:avLst/>
              <a:gdLst/>
              <a:ahLst/>
              <a:cxnLst/>
              <a:rect l="l" t="t" r="r" b="b"/>
              <a:pathLst>
                <a:path w="5043" h="18583" extrusionOk="0">
                  <a:moveTo>
                    <a:pt x="5043" y="0"/>
                  </a:moveTo>
                  <a:lnTo>
                    <a:pt x="1978" y="3845"/>
                  </a:lnTo>
                  <a:lnTo>
                    <a:pt x="0" y="18582"/>
                  </a:lnTo>
                  <a:lnTo>
                    <a:pt x="0" y="18582"/>
                  </a:lnTo>
                  <a:lnTo>
                    <a:pt x="3093" y="14738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1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extrusionOk="0">
                  <a:moveTo>
                    <a:pt x="10280" y="12844"/>
                  </a:moveTo>
                  <a:lnTo>
                    <a:pt x="22622" y="23263"/>
                  </a:lnTo>
                  <a:lnTo>
                    <a:pt x="8302" y="27581"/>
                  </a:lnTo>
                  <a:lnTo>
                    <a:pt x="10280" y="12844"/>
                  </a:lnTo>
                  <a:close/>
                  <a:moveTo>
                    <a:pt x="4987" y="1"/>
                  </a:moveTo>
                  <a:lnTo>
                    <a:pt x="0" y="37304"/>
                  </a:lnTo>
                  <a:lnTo>
                    <a:pt x="0" y="37304"/>
                  </a:lnTo>
                  <a:lnTo>
                    <a:pt x="36245" y="26383"/>
                  </a:lnTo>
                  <a:lnTo>
                    <a:pt x="49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1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fill="none" extrusionOk="0">
                  <a:moveTo>
                    <a:pt x="4987" y="1"/>
                  </a:moveTo>
                  <a:lnTo>
                    <a:pt x="36245" y="26383"/>
                  </a:lnTo>
                  <a:lnTo>
                    <a:pt x="0" y="37304"/>
                  </a:lnTo>
                  <a:lnTo>
                    <a:pt x="498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31"/>
            <p:cNvSpPr/>
            <p:nvPr/>
          </p:nvSpPr>
          <p:spPr>
            <a:xfrm>
              <a:off x="4593175" y="4706950"/>
              <a:ext cx="358025" cy="368475"/>
            </a:xfrm>
            <a:custGeom>
              <a:avLst/>
              <a:gdLst/>
              <a:ahLst/>
              <a:cxnLst/>
              <a:rect l="l" t="t" r="r" b="b"/>
              <a:pathLst>
                <a:path w="14321" h="14739" fill="none" extrusionOk="0">
                  <a:moveTo>
                    <a:pt x="1978" y="1"/>
                  </a:moveTo>
                  <a:lnTo>
                    <a:pt x="0" y="14738"/>
                  </a:lnTo>
                  <a:lnTo>
                    <a:pt x="14320" y="10420"/>
                  </a:lnTo>
                  <a:lnTo>
                    <a:pt x="19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1"/>
            <p:cNvSpPr/>
            <p:nvPr/>
          </p:nvSpPr>
          <p:spPr>
            <a:xfrm>
              <a:off x="4510300" y="4289775"/>
              <a:ext cx="858775" cy="755700"/>
            </a:xfrm>
            <a:custGeom>
              <a:avLst/>
              <a:gdLst/>
              <a:ahLst/>
              <a:cxnLst/>
              <a:rect l="l" t="t" r="r" b="b"/>
              <a:pathLst>
                <a:path w="34351" h="30228" extrusionOk="0">
                  <a:moveTo>
                    <a:pt x="3065" y="0"/>
                  </a:moveTo>
                  <a:lnTo>
                    <a:pt x="0" y="3845"/>
                  </a:lnTo>
                  <a:lnTo>
                    <a:pt x="31258" y="30227"/>
                  </a:lnTo>
                  <a:lnTo>
                    <a:pt x="34350" y="26383"/>
                  </a:lnTo>
                  <a:lnTo>
                    <a:pt x="30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2" name="Google Shape;1852;p31"/>
          <p:cNvGrpSpPr/>
          <p:nvPr/>
        </p:nvGrpSpPr>
        <p:grpSpPr>
          <a:xfrm rot="-5400000">
            <a:off x="3558350" y="-2231150"/>
            <a:ext cx="2289250" cy="3059825"/>
            <a:chOff x="2215325" y="2417050"/>
            <a:chExt cx="2289250" cy="3059825"/>
          </a:xfrm>
        </p:grpSpPr>
        <p:sp>
          <p:nvSpPr>
            <p:cNvPr id="1853" name="Google Shape;1853;p31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1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1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1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1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1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1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1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1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1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1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1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1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1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1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1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1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1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1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1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1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1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1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1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1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1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1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1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1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1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1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1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5" name="Google Shape;1885;p31"/>
          <p:cNvSpPr/>
          <p:nvPr/>
        </p:nvSpPr>
        <p:spPr>
          <a:xfrm rot="1266272">
            <a:off x="385985" y="154304"/>
            <a:ext cx="902323" cy="780091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86" name="Google Shape;1886;p31"/>
          <p:cNvGrpSpPr/>
          <p:nvPr/>
        </p:nvGrpSpPr>
        <p:grpSpPr>
          <a:xfrm>
            <a:off x="1398450" y="105475"/>
            <a:ext cx="481300" cy="473625"/>
            <a:chOff x="1433950" y="3130850"/>
            <a:chExt cx="481300" cy="473625"/>
          </a:xfrm>
        </p:grpSpPr>
        <p:sp>
          <p:nvSpPr>
            <p:cNvPr id="1887" name="Google Shape;1887;p31"/>
            <p:cNvSpPr/>
            <p:nvPr/>
          </p:nvSpPr>
          <p:spPr>
            <a:xfrm>
              <a:off x="1576050" y="3424750"/>
              <a:ext cx="223575" cy="64800"/>
            </a:xfrm>
            <a:custGeom>
              <a:avLst/>
              <a:gdLst/>
              <a:ahLst/>
              <a:cxnLst/>
              <a:rect l="l" t="t" r="r" b="b"/>
              <a:pathLst>
                <a:path w="8943" h="2592" extrusionOk="0">
                  <a:moveTo>
                    <a:pt x="2173" y="1"/>
                  </a:moveTo>
                  <a:lnTo>
                    <a:pt x="0" y="753"/>
                  </a:lnTo>
                  <a:lnTo>
                    <a:pt x="6770" y="2591"/>
                  </a:lnTo>
                  <a:lnTo>
                    <a:pt x="8943" y="1811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1"/>
            <p:cNvSpPr/>
            <p:nvPr/>
          </p:nvSpPr>
          <p:spPr>
            <a:xfrm>
              <a:off x="1576050" y="3290325"/>
              <a:ext cx="165075" cy="153250"/>
            </a:xfrm>
            <a:custGeom>
              <a:avLst/>
              <a:gdLst/>
              <a:ahLst/>
              <a:cxnLst/>
              <a:rect l="l" t="t" r="r" b="b"/>
              <a:pathLst>
                <a:path w="6603" h="6130" extrusionOk="0">
                  <a:moveTo>
                    <a:pt x="6603" y="1"/>
                  </a:moveTo>
                  <a:lnTo>
                    <a:pt x="4430" y="781"/>
                  </a:lnTo>
                  <a:lnTo>
                    <a:pt x="0" y="6130"/>
                  </a:lnTo>
                  <a:lnTo>
                    <a:pt x="2173" y="537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1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extrusionOk="0">
                  <a:moveTo>
                    <a:pt x="10114" y="6408"/>
                  </a:moveTo>
                  <a:lnTo>
                    <a:pt x="12454" y="13595"/>
                  </a:lnTo>
                  <a:lnTo>
                    <a:pt x="12454" y="13595"/>
                  </a:lnTo>
                  <a:lnTo>
                    <a:pt x="5684" y="11757"/>
                  </a:lnTo>
                  <a:lnTo>
                    <a:pt x="10114" y="6408"/>
                  </a:lnTo>
                  <a:close/>
                  <a:moveTo>
                    <a:pt x="11200" y="0"/>
                  </a:moveTo>
                  <a:lnTo>
                    <a:pt x="1" y="13568"/>
                  </a:lnTo>
                  <a:lnTo>
                    <a:pt x="17079" y="18192"/>
                  </a:lnTo>
                  <a:lnTo>
                    <a:pt x="17079" y="18192"/>
                  </a:lnTo>
                  <a:lnTo>
                    <a:pt x="112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31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fill="none" extrusionOk="0">
                  <a:moveTo>
                    <a:pt x="11200" y="0"/>
                  </a:moveTo>
                  <a:lnTo>
                    <a:pt x="17079" y="18192"/>
                  </a:lnTo>
                  <a:lnTo>
                    <a:pt x="1" y="13568"/>
                  </a:lnTo>
                  <a:lnTo>
                    <a:pt x="112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31"/>
            <p:cNvSpPr/>
            <p:nvPr/>
          </p:nvSpPr>
          <p:spPr>
            <a:xfrm>
              <a:off x="1576050" y="3309825"/>
              <a:ext cx="169250" cy="179725"/>
            </a:xfrm>
            <a:custGeom>
              <a:avLst/>
              <a:gdLst/>
              <a:ahLst/>
              <a:cxnLst/>
              <a:rect l="l" t="t" r="r" b="b"/>
              <a:pathLst>
                <a:path w="6770" h="7189" fill="none" extrusionOk="0">
                  <a:moveTo>
                    <a:pt x="4430" y="1"/>
                  </a:moveTo>
                  <a:lnTo>
                    <a:pt x="0" y="5350"/>
                  </a:lnTo>
                  <a:lnTo>
                    <a:pt x="6770" y="7188"/>
                  </a:lnTo>
                  <a:lnTo>
                    <a:pt x="443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31"/>
            <p:cNvSpPr/>
            <p:nvPr/>
          </p:nvSpPr>
          <p:spPr>
            <a:xfrm>
              <a:off x="1713950" y="3130850"/>
              <a:ext cx="201300" cy="473625"/>
            </a:xfrm>
            <a:custGeom>
              <a:avLst/>
              <a:gdLst/>
              <a:ahLst/>
              <a:cxnLst/>
              <a:rect l="l" t="t" r="r" b="b"/>
              <a:pathLst>
                <a:path w="8052" h="18945" extrusionOk="0">
                  <a:moveTo>
                    <a:pt x="2173" y="0"/>
                  </a:moveTo>
                  <a:lnTo>
                    <a:pt x="0" y="752"/>
                  </a:lnTo>
                  <a:lnTo>
                    <a:pt x="5879" y="18944"/>
                  </a:lnTo>
                  <a:lnTo>
                    <a:pt x="8052" y="18192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3" name="Google Shape;1893;p31"/>
          <p:cNvGrpSpPr/>
          <p:nvPr/>
        </p:nvGrpSpPr>
        <p:grpSpPr>
          <a:xfrm>
            <a:off x="131178" y="3409216"/>
            <a:ext cx="1198512" cy="1244001"/>
            <a:chOff x="238125" y="3112025"/>
            <a:chExt cx="716000" cy="743175"/>
          </a:xfrm>
        </p:grpSpPr>
        <p:sp>
          <p:nvSpPr>
            <p:cNvPr id="1894" name="Google Shape;1894;p31"/>
            <p:cNvSpPr/>
            <p:nvPr/>
          </p:nvSpPr>
          <p:spPr>
            <a:xfrm>
              <a:off x="238125" y="3184475"/>
              <a:ext cx="589225" cy="670725"/>
            </a:xfrm>
            <a:custGeom>
              <a:avLst/>
              <a:gdLst/>
              <a:ahLst/>
              <a:cxnLst/>
              <a:rect l="l" t="t" r="r" b="b"/>
              <a:pathLst>
                <a:path w="23569" h="26829" extrusionOk="0">
                  <a:moveTo>
                    <a:pt x="0" y="0"/>
                  </a:moveTo>
                  <a:lnTo>
                    <a:pt x="13790" y="26828"/>
                  </a:lnTo>
                  <a:lnTo>
                    <a:pt x="23569" y="5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1"/>
            <p:cNvSpPr/>
            <p:nvPr/>
          </p:nvSpPr>
          <p:spPr>
            <a:xfrm>
              <a:off x="238125" y="3112025"/>
              <a:ext cx="716000" cy="218025"/>
            </a:xfrm>
            <a:custGeom>
              <a:avLst/>
              <a:gdLst/>
              <a:ahLst/>
              <a:cxnLst/>
              <a:rect l="l" t="t" r="r" b="b"/>
              <a:pathLst>
                <a:path w="28640" h="8721" extrusionOk="0">
                  <a:moveTo>
                    <a:pt x="5070" y="1"/>
                  </a:moveTo>
                  <a:lnTo>
                    <a:pt x="0" y="2898"/>
                  </a:lnTo>
                  <a:lnTo>
                    <a:pt x="23569" y="8721"/>
                  </a:lnTo>
                  <a:lnTo>
                    <a:pt x="28639" y="5823"/>
                  </a:lnTo>
                  <a:lnTo>
                    <a:pt x="5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31"/>
            <p:cNvSpPr/>
            <p:nvPr/>
          </p:nvSpPr>
          <p:spPr>
            <a:xfrm>
              <a:off x="582875" y="3257600"/>
              <a:ext cx="371250" cy="597600"/>
            </a:xfrm>
            <a:custGeom>
              <a:avLst/>
              <a:gdLst/>
              <a:ahLst/>
              <a:cxnLst/>
              <a:rect l="l" t="t" r="r" b="b"/>
              <a:pathLst>
                <a:path w="14850" h="23904" extrusionOk="0">
                  <a:moveTo>
                    <a:pt x="14849" y="0"/>
                  </a:moveTo>
                  <a:lnTo>
                    <a:pt x="9779" y="2898"/>
                  </a:lnTo>
                  <a:lnTo>
                    <a:pt x="0" y="23903"/>
                  </a:lnTo>
                  <a:lnTo>
                    <a:pt x="5071" y="21006"/>
                  </a:lnTo>
                  <a:lnTo>
                    <a:pt x="148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7" name="Google Shape;1897;p31"/>
          <p:cNvGrpSpPr/>
          <p:nvPr/>
        </p:nvGrpSpPr>
        <p:grpSpPr>
          <a:xfrm rot="3076494" flipH="1">
            <a:off x="7972815" y="3986395"/>
            <a:ext cx="1253395" cy="1311066"/>
            <a:chOff x="4385625" y="4289775"/>
            <a:chExt cx="983450" cy="1028700"/>
          </a:xfrm>
        </p:grpSpPr>
        <p:sp>
          <p:nvSpPr>
            <p:cNvPr id="1898" name="Google Shape;1898;p31"/>
            <p:cNvSpPr/>
            <p:nvPr/>
          </p:nvSpPr>
          <p:spPr>
            <a:xfrm>
              <a:off x="4593175" y="4871325"/>
              <a:ext cx="435325" cy="204100"/>
            </a:xfrm>
            <a:custGeom>
              <a:avLst/>
              <a:gdLst/>
              <a:ahLst/>
              <a:cxnLst/>
              <a:rect l="l" t="t" r="r" b="b"/>
              <a:pathLst>
                <a:path w="17413" h="8164" extrusionOk="0">
                  <a:moveTo>
                    <a:pt x="17412" y="1"/>
                  </a:moveTo>
                  <a:lnTo>
                    <a:pt x="3093" y="4319"/>
                  </a:lnTo>
                  <a:lnTo>
                    <a:pt x="0" y="8163"/>
                  </a:lnTo>
                  <a:lnTo>
                    <a:pt x="14320" y="3845"/>
                  </a:lnTo>
                  <a:lnTo>
                    <a:pt x="174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1"/>
            <p:cNvSpPr/>
            <p:nvPr/>
          </p:nvSpPr>
          <p:spPr>
            <a:xfrm>
              <a:off x="4593175" y="4610850"/>
              <a:ext cx="126075" cy="464575"/>
            </a:xfrm>
            <a:custGeom>
              <a:avLst/>
              <a:gdLst/>
              <a:ahLst/>
              <a:cxnLst/>
              <a:rect l="l" t="t" r="r" b="b"/>
              <a:pathLst>
                <a:path w="5043" h="18583" extrusionOk="0">
                  <a:moveTo>
                    <a:pt x="5043" y="0"/>
                  </a:moveTo>
                  <a:lnTo>
                    <a:pt x="1978" y="3845"/>
                  </a:lnTo>
                  <a:lnTo>
                    <a:pt x="0" y="18582"/>
                  </a:lnTo>
                  <a:lnTo>
                    <a:pt x="0" y="18582"/>
                  </a:lnTo>
                  <a:lnTo>
                    <a:pt x="3093" y="14738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1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extrusionOk="0">
                  <a:moveTo>
                    <a:pt x="10280" y="12844"/>
                  </a:moveTo>
                  <a:lnTo>
                    <a:pt x="22622" y="23263"/>
                  </a:lnTo>
                  <a:lnTo>
                    <a:pt x="8302" y="27581"/>
                  </a:lnTo>
                  <a:lnTo>
                    <a:pt x="10280" y="12844"/>
                  </a:lnTo>
                  <a:close/>
                  <a:moveTo>
                    <a:pt x="4987" y="1"/>
                  </a:moveTo>
                  <a:lnTo>
                    <a:pt x="0" y="37304"/>
                  </a:lnTo>
                  <a:lnTo>
                    <a:pt x="0" y="37304"/>
                  </a:lnTo>
                  <a:lnTo>
                    <a:pt x="36245" y="26383"/>
                  </a:lnTo>
                  <a:lnTo>
                    <a:pt x="49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1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fill="none" extrusionOk="0">
                  <a:moveTo>
                    <a:pt x="4987" y="1"/>
                  </a:moveTo>
                  <a:lnTo>
                    <a:pt x="36245" y="26383"/>
                  </a:lnTo>
                  <a:lnTo>
                    <a:pt x="0" y="37304"/>
                  </a:lnTo>
                  <a:lnTo>
                    <a:pt x="498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1"/>
            <p:cNvSpPr/>
            <p:nvPr/>
          </p:nvSpPr>
          <p:spPr>
            <a:xfrm>
              <a:off x="4593175" y="4706950"/>
              <a:ext cx="358025" cy="368475"/>
            </a:xfrm>
            <a:custGeom>
              <a:avLst/>
              <a:gdLst/>
              <a:ahLst/>
              <a:cxnLst/>
              <a:rect l="l" t="t" r="r" b="b"/>
              <a:pathLst>
                <a:path w="14321" h="14739" fill="none" extrusionOk="0">
                  <a:moveTo>
                    <a:pt x="1978" y="1"/>
                  </a:moveTo>
                  <a:lnTo>
                    <a:pt x="0" y="14738"/>
                  </a:lnTo>
                  <a:lnTo>
                    <a:pt x="14320" y="10420"/>
                  </a:lnTo>
                  <a:lnTo>
                    <a:pt x="19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1"/>
            <p:cNvSpPr/>
            <p:nvPr/>
          </p:nvSpPr>
          <p:spPr>
            <a:xfrm>
              <a:off x="4510300" y="4289775"/>
              <a:ext cx="858775" cy="755700"/>
            </a:xfrm>
            <a:custGeom>
              <a:avLst/>
              <a:gdLst/>
              <a:ahLst/>
              <a:cxnLst/>
              <a:rect l="l" t="t" r="r" b="b"/>
              <a:pathLst>
                <a:path w="34351" h="30228" extrusionOk="0">
                  <a:moveTo>
                    <a:pt x="3065" y="0"/>
                  </a:moveTo>
                  <a:lnTo>
                    <a:pt x="0" y="3845"/>
                  </a:lnTo>
                  <a:lnTo>
                    <a:pt x="31258" y="30227"/>
                  </a:lnTo>
                  <a:lnTo>
                    <a:pt x="34350" y="26383"/>
                  </a:lnTo>
                  <a:lnTo>
                    <a:pt x="30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1">
    <p:spTree>
      <p:nvGrpSpPr>
        <p:cNvPr id="1" name="Shape 1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5" name="Google Shape;1905;p32"/>
          <p:cNvGrpSpPr/>
          <p:nvPr/>
        </p:nvGrpSpPr>
        <p:grpSpPr>
          <a:xfrm>
            <a:off x="126425" y="247588"/>
            <a:ext cx="481300" cy="473625"/>
            <a:chOff x="1433950" y="3130850"/>
            <a:chExt cx="481300" cy="473625"/>
          </a:xfrm>
        </p:grpSpPr>
        <p:sp>
          <p:nvSpPr>
            <p:cNvPr id="1906" name="Google Shape;1906;p32"/>
            <p:cNvSpPr/>
            <p:nvPr/>
          </p:nvSpPr>
          <p:spPr>
            <a:xfrm>
              <a:off x="1576050" y="3424750"/>
              <a:ext cx="223575" cy="64800"/>
            </a:xfrm>
            <a:custGeom>
              <a:avLst/>
              <a:gdLst/>
              <a:ahLst/>
              <a:cxnLst/>
              <a:rect l="l" t="t" r="r" b="b"/>
              <a:pathLst>
                <a:path w="8943" h="2592" extrusionOk="0">
                  <a:moveTo>
                    <a:pt x="2173" y="1"/>
                  </a:moveTo>
                  <a:lnTo>
                    <a:pt x="0" y="753"/>
                  </a:lnTo>
                  <a:lnTo>
                    <a:pt x="6770" y="2591"/>
                  </a:lnTo>
                  <a:lnTo>
                    <a:pt x="8943" y="1811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32"/>
            <p:cNvSpPr/>
            <p:nvPr/>
          </p:nvSpPr>
          <p:spPr>
            <a:xfrm>
              <a:off x="1576050" y="3290325"/>
              <a:ext cx="165075" cy="153250"/>
            </a:xfrm>
            <a:custGeom>
              <a:avLst/>
              <a:gdLst/>
              <a:ahLst/>
              <a:cxnLst/>
              <a:rect l="l" t="t" r="r" b="b"/>
              <a:pathLst>
                <a:path w="6603" h="6130" extrusionOk="0">
                  <a:moveTo>
                    <a:pt x="6603" y="1"/>
                  </a:moveTo>
                  <a:lnTo>
                    <a:pt x="4430" y="781"/>
                  </a:lnTo>
                  <a:lnTo>
                    <a:pt x="0" y="6130"/>
                  </a:lnTo>
                  <a:lnTo>
                    <a:pt x="2173" y="537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32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extrusionOk="0">
                  <a:moveTo>
                    <a:pt x="10114" y="6408"/>
                  </a:moveTo>
                  <a:lnTo>
                    <a:pt x="12454" y="13595"/>
                  </a:lnTo>
                  <a:lnTo>
                    <a:pt x="12454" y="13595"/>
                  </a:lnTo>
                  <a:lnTo>
                    <a:pt x="5684" y="11757"/>
                  </a:lnTo>
                  <a:lnTo>
                    <a:pt x="10114" y="6408"/>
                  </a:lnTo>
                  <a:close/>
                  <a:moveTo>
                    <a:pt x="11200" y="0"/>
                  </a:moveTo>
                  <a:lnTo>
                    <a:pt x="1" y="13568"/>
                  </a:lnTo>
                  <a:lnTo>
                    <a:pt x="17079" y="18192"/>
                  </a:lnTo>
                  <a:lnTo>
                    <a:pt x="17079" y="18192"/>
                  </a:lnTo>
                  <a:lnTo>
                    <a:pt x="112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2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fill="none" extrusionOk="0">
                  <a:moveTo>
                    <a:pt x="11200" y="0"/>
                  </a:moveTo>
                  <a:lnTo>
                    <a:pt x="17079" y="18192"/>
                  </a:lnTo>
                  <a:lnTo>
                    <a:pt x="1" y="13568"/>
                  </a:lnTo>
                  <a:lnTo>
                    <a:pt x="112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2"/>
            <p:cNvSpPr/>
            <p:nvPr/>
          </p:nvSpPr>
          <p:spPr>
            <a:xfrm>
              <a:off x="1576050" y="3309825"/>
              <a:ext cx="169250" cy="179725"/>
            </a:xfrm>
            <a:custGeom>
              <a:avLst/>
              <a:gdLst/>
              <a:ahLst/>
              <a:cxnLst/>
              <a:rect l="l" t="t" r="r" b="b"/>
              <a:pathLst>
                <a:path w="6770" h="7189" fill="none" extrusionOk="0">
                  <a:moveTo>
                    <a:pt x="4430" y="1"/>
                  </a:moveTo>
                  <a:lnTo>
                    <a:pt x="0" y="5350"/>
                  </a:lnTo>
                  <a:lnTo>
                    <a:pt x="6770" y="7188"/>
                  </a:lnTo>
                  <a:lnTo>
                    <a:pt x="443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2"/>
            <p:cNvSpPr/>
            <p:nvPr/>
          </p:nvSpPr>
          <p:spPr>
            <a:xfrm>
              <a:off x="1713950" y="3130850"/>
              <a:ext cx="201300" cy="473625"/>
            </a:xfrm>
            <a:custGeom>
              <a:avLst/>
              <a:gdLst/>
              <a:ahLst/>
              <a:cxnLst/>
              <a:rect l="l" t="t" r="r" b="b"/>
              <a:pathLst>
                <a:path w="8052" h="18945" extrusionOk="0">
                  <a:moveTo>
                    <a:pt x="2173" y="0"/>
                  </a:moveTo>
                  <a:lnTo>
                    <a:pt x="0" y="752"/>
                  </a:lnTo>
                  <a:lnTo>
                    <a:pt x="5879" y="18944"/>
                  </a:lnTo>
                  <a:lnTo>
                    <a:pt x="8052" y="18192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2" name="Google Shape;1912;p32"/>
          <p:cNvGrpSpPr/>
          <p:nvPr/>
        </p:nvGrpSpPr>
        <p:grpSpPr>
          <a:xfrm>
            <a:off x="551300" y="-210687"/>
            <a:ext cx="892900" cy="888725"/>
            <a:chOff x="3655725" y="3261075"/>
            <a:chExt cx="892900" cy="888725"/>
          </a:xfrm>
        </p:grpSpPr>
        <p:sp>
          <p:nvSpPr>
            <p:cNvPr id="1913" name="Google Shape;1913;p32"/>
            <p:cNvSpPr/>
            <p:nvPr/>
          </p:nvSpPr>
          <p:spPr>
            <a:xfrm>
              <a:off x="3925250" y="3578675"/>
              <a:ext cx="321100" cy="271650"/>
            </a:xfrm>
            <a:custGeom>
              <a:avLst/>
              <a:gdLst/>
              <a:ahLst/>
              <a:cxnLst/>
              <a:rect l="l" t="t" r="r" b="b"/>
              <a:pathLst>
                <a:path w="12844" h="10866" extrusionOk="0">
                  <a:moveTo>
                    <a:pt x="1" y="0"/>
                  </a:moveTo>
                  <a:lnTo>
                    <a:pt x="8637" y="9835"/>
                  </a:lnTo>
                  <a:lnTo>
                    <a:pt x="12844" y="10865"/>
                  </a:lnTo>
                  <a:lnTo>
                    <a:pt x="4180" y="103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2"/>
            <p:cNvSpPr/>
            <p:nvPr/>
          </p:nvSpPr>
          <p:spPr>
            <a:xfrm>
              <a:off x="3925250" y="3483250"/>
              <a:ext cx="415825" cy="121225"/>
            </a:xfrm>
            <a:custGeom>
              <a:avLst/>
              <a:gdLst/>
              <a:ahLst/>
              <a:cxnLst/>
              <a:rect l="l" t="t" r="r" b="b"/>
              <a:pathLst>
                <a:path w="16633" h="4849" extrusionOk="0">
                  <a:moveTo>
                    <a:pt x="12454" y="1"/>
                  </a:moveTo>
                  <a:lnTo>
                    <a:pt x="1" y="3817"/>
                  </a:lnTo>
                  <a:lnTo>
                    <a:pt x="4180" y="4848"/>
                  </a:lnTo>
                  <a:lnTo>
                    <a:pt x="16633" y="1059"/>
                  </a:lnTo>
                  <a:lnTo>
                    <a:pt x="124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2"/>
            <p:cNvSpPr/>
            <p:nvPr/>
          </p:nvSpPr>
          <p:spPr>
            <a:xfrm>
              <a:off x="3655725" y="3261075"/>
              <a:ext cx="788425" cy="862950"/>
            </a:xfrm>
            <a:custGeom>
              <a:avLst/>
              <a:gdLst/>
              <a:ahLst/>
              <a:cxnLst/>
              <a:rect l="l" t="t" r="r" b="b"/>
              <a:pathLst>
                <a:path w="31537" h="34518" extrusionOk="0">
                  <a:moveTo>
                    <a:pt x="23235" y="8888"/>
                  </a:moveTo>
                  <a:lnTo>
                    <a:pt x="19418" y="22539"/>
                  </a:lnTo>
                  <a:lnTo>
                    <a:pt x="10782" y="12704"/>
                  </a:lnTo>
                  <a:lnTo>
                    <a:pt x="23235" y="8888"/>
                  </a:lnTo>
                  <a:close/>
                  <a:moveTo>
                    <a:pt x="31537" y="1"/>
                  </a:moveTo>
                  <a:lnTo>
                    <a:pt x="0" y="9612"/>
                  </a:lnTo>
                  <a:lnTo>
                    <a:pt x="21897" y="34518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32"/>
            <p:cNvSpPr/>
            <p:nvPr/>
          </p:nvSpPr>
          <p:spPr>
            <a:xfrm>
              <a:off x="3655725" y="3261075"/>
              <a:ext cx="788425" cy="862950"/>
            </a:xfrm>
            <a:custGeom>
              <a:avLst/>
              <a:gdLst/>
              <a:ahLst/>
              <a:cxnLst/>
              <a:rect l="l" t="t" r="r" b="b"/>
              <a:pathLst>
                <a:path w="31537" h="34518" fill="none" extrusionOk="0">
                  <a:moveTo>
                    <a:pt x="31537" y="1"/>
                  </a:moveTo>
                  <a:lnTo>
                    <a:pt x="21897" y="34518"/>
                  </a:lnTo>
                  <a:lnTo>
                    <a:pt x="0" y="9612"/>
                  </a:lnTo>
                  <a:lnTo>
                    <a:pt x="315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32"/>
            <p:cNvSpPr/>
            <p:nvPr/>
          </p:nvSpPr>
          <p:spPr>
            <a:xfrm>
              <a:off x="3925250" y="3483250"/>
              <a:ext cx="311350" cy="341300"/>
            </a:xfrm>
            <a:custGeom>
              <a:avLst/>
              <a:gdLst/>
              <a:ahLst/>
              <a:cxnLst/>
              <a:rect l="l" t="t" r="r" b="b"/>
              <a:pathLst>
                <a:path w="12454" h="13652" fill="none" extrusionOk="0">
                  <a:moveTo>
                    <a:pt x="12454" y="1"/>
                  </a:moveTo>
                  <a:lnTo>
                    <a:pt x="1" y="3817"/>
                  </a:lnTo>
                  <a:lnTo>
                    <a:pt x="8637" y="13652"/>
                  </a:lnTo>
                  <a:lnTo>
                    <a:pt x="1245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32"/>
            <p:cNvSpPr/>
            <p:nvPr/>
          </p:nvSpPr>
          <p:spPr>
            <a:xfrm>
              <a:off x="4203150" y="3261075"/>
              <a:ext cx="345475" cy="888725"/>
            </a:xfrm>
            <a:custGeom>
              <a:avLst/>
              <a:gdLst/>
              <a:ahLst/>
              <a:cxnLst/>
              <a:rect l="l" t="t" r="r" b="b"/>
              <a:pathLst>
                <a:path w="13819" h="35549" extrusionOk="0">
                  <a:moveTo>
                    <a:pt x="9640" y="1"/>
                  </a:moveTo>
                  <a:lnTo>
                    <a:pt x="0" y="34518"/>
                  </a:lnTo>
                  <a:lnTo>
                    <a:pt x="4207" y="35549"/>
                  </a:lnTo>
                  <a:lnTo>
                    <a:pt x="13819" y="1059"/>
                  </a:lnTo>
                  <a:lnTo>
                    <a:pt x="96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9" name="Google Shape;1919;p32"/>
          <p:cNvGrpSpPr/>
          <p:nvPr/>
        </p:nvGrpSpPr>
        <p:grpSpPr>
          <a:xfrm rot="-2085203" flipH="1">
            <a:off x="8054686" y="3848230"/>
            <a:ext cx="1198514" cy="1244002"/>
            <a:chOff x="238125" y="3112025"/>
            <a:chExt cx="716000" cy="743175"/>
          </a:xfrm>
        </p:grpSpPr>
        <p:sp>
          <p:nvSpPr>
            <p:cNvPr id="1920" name="Google Shape;1920;p32"/>
            <p:cNvSpPr/>
            <p:nvPr/>
          </p:nvSpPr>
          <p:spPr>
            <a:xfrm>
              <a:off x="238125" y="3184475"/>
              <a:ext cx="589225" cy="670725"/>
            </a:xfrm>
            <a:custGeom>
              <a:avLst/>
              <a:gdLst/>
              <a:ahLst/>
              <a:cxnLst/>
              <a:rect l="l" t="t" r="r" b="b"/>
              <a:pathLst>
                <a:path w="23569" h="26829" extrusionOk="0">
                  <a:moveTo>
                    <a:pt x="0" y="0"/>
                  </a:moveTo>
                  <a:lnTo>
                    <a:pt x="13790" y="26828"/>
                  </a:lnTo>
                  <a:lnTo>
                    <a:pt x="23569" y="58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32"/>
            <p:cNvSpPr/>
            <p:nvPr/>
          </p:nvSpPr>
          <p:spPr>
            <a:xfrm>
              <a:off x="238125" y="3112025"/>
              <a:ext cx="716000" cy="218025"/>
            </a:xfrm>
            <a:custGeom>
              <a:avLst/>
              <a:gdLst/>
              <a:ahLst/>
              <a:cxnLst/>
              <a:rect l="l" t="t" r="r" b="b"/>
              <a:pathLst>
                <a:path w="28640" h="8721" extrusionOk="0">
                  <a:moveTo>
                    <a:pt x="5070" y="1"/>
                  </a:moveTo>
                  <a:lnTo>
                    <a:pt x="0" y="2898"/>
                  </a:lnTo>
                  <a:lnTo>
                    <a:pt x="23569" y="8721"/>
                  </a:lnTo>
                  <a:lnTo>
                    <a:pt x="28639" y="5823"/>
                  </a:lnTo>
                  <a:lnTo>
                    <a:pt x="5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2"/>
            <p:cNvSpPr/>
            <p:nvPr/>
          </p:nvSpPr>
          <p:spPr>
            <a:xfrm>
              <a:off x="582875" y="3257600"/>
              <a:ext cx="371250" cy="597600"/>
            </a:xfrm>
            <a:custGeom>
              <a:avLst/>
              <a:gdLst/>
              <a:ahLst/>
              <a:cxnLst/>
              <a:rect l="l" t="t" r="r" b="b"/>
              <a:pathLst>
                <a:path w="14850" h="23904" extrusionOk="0">
                  <a:moveTo>
                    <a:pt x="14849" y="0"/>
                  </a:moveTo>
                  <a:lnTo>
                    <a:pt x="9779" y="2898"/>
                  </a:lnTo>
                  <a:lnTo>
                    <a:pt x="0" y="23903"/>
                  </a:lnTo>
                  <a:lnTo>
                    <a:pt x="5071" y="21006"/>
                  </a:lnTo>
                  <a:lnTo>
                    <a:pt x="1484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3" name="Google Shape;1923;p32"/>
          <p:cNvSpPr/>
          <p:nvPr/>
        </p:nvSpPr>
        <p:spPr>
          <a:xfrm rot="-1005388">
            <a:off x="8279399" y="3207472"/>
            <a:ext cx="489066" cy="422258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24" name="Google Shape;1924;p32"/>
          <p:cNvGrpSpPr/>
          <p:nvPr/>
        </p:nvGrpSpPr>
        <p:grpSpPr>
          <a:xfrm rot="-2700000">
            <a:off x="7348993" y="4508991"/>
            <a:ext cx="481295" cy="473620"/>
            <a:chOff x="1433950" y="3130850"/>
            <a:chExt cx="481300" cy="473625"/>
          </a:xfrm>
        </p:grpSpPr>
        <p:sp>
          <p:nvSpPr>
            <p:cNvPr id="1925" name="Google Shape;1925;p32"/>
            <p:cNvSpPr/>
            <p:nvPr/>
          </p:nvSpPr>
          <p:spPr>
            <a:xfrm>
              <a:off x="1576050" y="3424750"/>
              <a:ext cx="223575" cy="64800"/>
            </a:xfrm>
            <a:custGeom>
              <a:avLst/>
              <a:gdLst/>
              <a:ahLst/>
              <a:cxnLst/>
              <a:rect l="l" t="t" r="r" b="b"/>
              <a:pathLst>
                <a:path w="8943" h="2592" extrusionOk="0">
                  <a:moveTo>
                    <a:pt x="2173" y="1"/>
                  </a:moveTo>
                  <a:lnTo>
                    <a:pt x="0" y="753"/>
                  </a:lnTo>
                  <a:lnTo>
                    <a:pt x="6770" y="2591"/>
                  </a:lnTo>
                  <a:lnTo>
                    <a:pt x="8943" y="1811"/>
                  </a:lnTo>
                  <a:lnTo>
                    <a:pt x="217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2"/>
            <p:cNvSpPr/>
            <p:nvPr/>
          </p:nvSpPr>
          <p:spPr>
            <a:xfrm>
              <a:off x="1576050" y="3290325"/>
              <a:ext cx="165075" cy="153250"/>
            </a:xfrm>
            <a:custGeom>
              <a:avLst/>
              <a:gdLst/>
              <a:ahLst/>
              <a:cxnLst/>
              <a:rect l="l" t="t" r="r" b="b"/>
              <a:pathLst>
                <a:path w="6603" h="6130" extrusionOk="0">
                  <a:moveTo>
                    <a:pt x="6603" y="1"/>
                  </a:moveTo>
                  <a:lnTo>
                    <a:pt x="4430" y="781"/>
                  </a:lnTo>
                  <a:lnTo>
                    <a:pt x="0" y="6130"/>
                  </a:lnTo>
                  <a:lnTo>
                    <a:pt x="2173" y="5378"/>
                  </a:lnTo>
                  <a:lnTo>
                    <a:pt x="66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32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extrusionOk="0">
                  <a:moveTo>
                    <a:pt x="10114" y="6408"/>
                  </a:moveTo>
                  <a:lnTo>
                    <a:pt x="12454" y="13595"/>
                  </a:lnTo>
                  <a:lnTo>
                    <a:pt x="12454" y="13595"/>
                  </a:lnTo>
                  <a:lnTo>
                    <a:pt x="5684" y="11757"/>
                  </a:lnTo>
                  <a:lnTo>
                    <a:pt x="10114" y="6408"/>
                  </a:lnTo>
                  <a:close/>
                  <a:moveTo>
                    <a:pt x="11200" y="0"/>
                  </a:moveTo>
                  <a:lnTo>
                    <a:pt x="1" y="13568"/>
                  </a:lnTo>
                  <a:lnTo>
                    <a:pt x="17079" y="18192"/>
                  </a:lnTo>
                  <a:lnTo>
                    <a:pt x="17079" y="18192"/>
                  </a:lnTo>
                  <a:lnTo>
                    <a:pt x="112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2"/>
            <p:cNvSpPr/>
            <p:nvPr/>
          </p:nvSpPr>
          <p:spPr>
            <a:xfrm>
              <a:off x="1433950" y="3149650"/>
              <a:ext cx="426975" cy="454825"/>
            </a:xfrm>
            <a:custGeom>
              <a:avLst/>
              <a:gdLst/>
              <a:ahLst/>
              <a:cxnLst/>
              <a:rect l="l" t="t" r="r" b="b"/>
              <a:pathLst>
                <a:path w="17079" h="18193" fill="none" extrusionOk="0">
                  <a:moveTo>
                    <a:pt x="11200" y="0"/>
                  </a:moveTo>
                  <a:lnTo>
                    <a:pt x="17079" y="18192"/>
                  </a:lnTo>
                  <a:lnTo>
                    <a:pt x="1" y="13568"/>
                  </a:lnTo>
                  <a:lnTo>
                    <a:pt x="112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2"/>
            <p:cNvSpPr/>
            <p:nvPr/>
          </p:nvSpPr>
          <p:spPr>
            <a:xfrm>
              <a:off x="1576050" y="3309825"/>
              <a:ext cx="169250" cy="179725"/>
            </a:xfrm>
            <a:custGeom>
              <a:avLst/>
              <a:gdLst/>
              <a:ahLst/>
              <a:cxnLst/>
              <a:rect l="l" t="t" r="r" b="b"/>
              <a:pathLst>
                <a:path w="6770" h="7189" fill="none" extrusionOk="0">
                  <a:moveTo>
                    <a:pt x="4430" y="1"/>
                  </a:moveTo>
                  <a:lnTo>
                    <a:pt x="0" y="5350"/>
                  </a:lnTo>
                  <a:lnTo>
                    <a:pt x="6770" y="7188"/>
                  </a:lnTo>
                  <a:lnTo>
                    <a:pt x="443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2"/>
            <p:cNvSpPr/>
            <p:nvPr/>
          </p:nvSpPr>
          <p:spPr>
            <a:xfrm>
              <a:off x="1713950" y="3130850"/>
              <a:ext cx="201300" cy="473625"/>
            </a:xfrm>
            <a:custGeom>
              <a:avLst/>
              <a:gdLst/>
              <a:ahLst/>
              <a:cxnLst/>
              <a:rect l="l" t="t" r="r" b="b"/>
              <a:pathLst>
                <a:path w="8052" h="18945" extrusionOk="0">
                  <a:moveTo>
                    <a:pt x="2173" y="0"/>
                  </a:moveTo>
                  <a:lnTo>
                    <a:pt x="0" y="752"/>
                  </a:lnTo>
                  <a:lnTo>
                    <a:pt x="5879" y="18944"/>
                  </a:lnTo>
                  <a:lnTo>
                    <a:pt x="8052" y="18192"/>
                  </a:lnTo>
                  <a:lnTo>
                    <a:pt x="217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1" name="Google Shape;1931;p32"/>
          <p:cNvGrpSpPr/>
          <p:nvPr/>
        </p:nvGrpSpPr>
        <p:grpSpPr>
          <a:xfrm rot="3748678">
            <a:off x="3565788" y="4442589"/>
            <a:ext cx="2012425" cy="2211761"/>
            <a:chOff x="5348750" y="2347100"/>
            <a:chExt cx="1108500" cy="1218300"/>
          </a:xfrm>
        </p:grpSpPr>
        <p:sp>
          <p:nvSpPr>
            <p:cNvPr id="1932" name="Google Shape;1932;p32"/>
            <p:cNvSpPr/>
            <p:nvPr/>
          </p:nvSpPr>
          <p:spPr>
            <a:xfrm>
              <a:off x="5810525" y="2568600"/>
              <a:ext cx="437875" cy="703975"/>
            </a:xfrm>
            <a:custGeom>
              <a:avLst/>
              <a:gdLst/>
              <a:ahLst/>
              <a:cxnLst/>
              <a:rect l="l" t="t" r="r" b="b"/>
              <a:pathLst>
                <a:path w="17515" h="28159" extrusionOk="0">
                  <a:moveTo>
                    <a:pt x="9781" y="1"/>
                  </a:moveTo>
                  <a:lnTo>
                    <a:pt x="1" y="24554"/>
                  </a:lnTo>
                  <a:lnTo>
                    <a:pt x="7754" y="28158"/>
                  </a:lnTo>
                  <a:lnTo>
                    <a:pt x="17515" y="3605"/>
                  </a:lnTo>
                  <a:lnTo>
                    <a:pt x="97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32"/>
            <p:cNvSpPr/>
            <p:nvPr/>
          </p:nvSpPr>
          <p:spPr>
            <a:xfrm>
              <a:off x="5810525" y="2568600"/>
              <a:ext cx="437875" cy="703975"/>
            </a:xfrm>
            <a:custGeom>
              <a:avLst/>
              <a:gdLst/>
              <a:ahLst/>
              <a:cxnLst/>
              <a:rect l="l" t="t" r="r" b="b"/>
              <a:pathLst>
                <a:path w="17515" h="28159" fill="none" extrusionOk="0">
                  <a:moveTo>
                    <a:pt x="7754" y="28158"/>
                  </a:moveTo>
                  <a:lnTo>
                    <a:pt x="1" y="24554"/>
                  </a:lnTo>
                  <a:lnTo>
                    <a:pt x="9781" y="1"/>
                  </a:lnTo>
                  <a:lnTo>
                    <a:pt x="17515" y="3605"/>
                  </a:lnTo>
                  <a:lnTo>
                    <a:pt x="7754" y="281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32"/>
            <p:cNvSpPr/>
            <p:nvPr/>
          </p:nvSpPr>
          <p:spPr>
            <a:xfrm>
              <a:off x="5542100" y="2437675"/>
              <a:ext cx="912325" cy="1123975"/>
            </a:xfrm>
            <a:custGeom>
              <a:avLst/>
              <a:gdLst/>
              <a:ahLst/>
              <a:cxnLst/>
              <a:rect l="l" t="t" r="r" b="b"/>
              <a:pathLst>
                <a:path w="36493" h="44959" extrusionOk="0">
                  <a:moveTo>
                    <a:pt x="28252" y="8842"/>
                  </a:moveTo>
                  <a:lnTo>
                    <a:pt x="18491" y="33395"/>
                  </a:lnTo>
                  <a:lnTo>
                    <a:pt x="8335" y="16219"/>
                  </a:lnTo>
                  <a:lnTo>
                    <a:pt x="28252" y="8842"/>
                  </a:lnTo>
                  <a:close/>
                  <a:moveTo>
                    <a:pt x="36493" y="0"/>
                  </a:moveTo>
                  <a:lnTo>
                    <a:pt x="1" y="13497"/>
                  </a:lnTo>
                  <a:lnTo>
                    <a:pt x="18585" y="44959"/>
                  </a:lnTo>
                  <a:lnTo>
                    <a:pt x="364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2"/>
            <p:cNvSpPr/>
            <p:nvPr/>
          </p:nvSpPr>
          <p:spPr>
            <a:xfrm>
              <a:off x="5542100" y="2437675"/>
              <a:ext cx="912325" cy="1123975"/>
            </a:xfrm>
            <a:custGeom>
              <a:avLst/>
              <a:gdLst/>
              <a:ahLst/>
              <a:cxnLst/>
              <a:rect l="l" t="t" r="r" b="b"/>
              <a:pathLst>
                <a:path w="36493" h="44959" fill="none" extrusionOk="0">
                  <a:moveTo>
                    <a:pt x="1" y="13497"/>
                  </a:moveTo>
                  <a:lnTo>
                    <a:pt x="36493" y="0"/>
                  </a:lnTo>
                  <a:lnTo>
                    <a:pt x="18585" y="44959"/>
                  </a:lnTo>
                  <a:lnTo>
                    <a:pt x="1" y="1349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2"/>
            <p:cNvSpPr/>
            <p:nvPr/>
          </p:nvSpPr>
          <p:spPr>
            <a:xfrm>
              <a:off x="5750475" y="2658700"/>
              <a:ext cx="497925" cy="613875"/>
            </a:xfrm>
            <a:custGeom>
              <a:avLst/>
              <a:gdLst/>
              <a:ahLst/>
              <a:cxnLst/>
              <a:rect l="l" t="t" r="r" b="b"/>
              <a:pathLst>
                <a:path w="19917" h="24555" fill="none" extrusionOk="0">
                  <a:moveTo>
                    <a:pt x="0" y="7378"/>
                  </a:moveTo>
                  <a:lnTo>
                    <a:pt x="10156" y="24554"/>
                  </a:lnTo>
                  <a:lnTo>
                    <a:pt x="19917" y="1"/>
                  </a:lnTo>
                  <a:lnTo>
                    <a:pt x="0" y="73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2"/>
            <p:cNvSpPr/>
            <p:nvPr/>
          </p:nvSpPr>
          <p:spPr>
            <a:xfrm>
              <a:off x="5348750" y="2347100"/>
              <a:ext cx="1105675" cy="428025"/>
            </a:xfrm>
            <a:custGeom>
              <a:avLst/>
              <a:gdLst/>
              <a:ahLst/>
              <a:cxnLst/>
              <a:rect l="l" t="t" r="r" b="b"/>
              <a:pathLst>
                <a:path w="44227" h="17121" extrusionOk="0">
                  <a:moveTo>
                    <a:pt x="36493" y="0"/>
                  </a:moveTo>
                  <a:lnTo>
                    <a:pt x="1" y="13516"/>
                  </a:lnTo>
                  <a:lnTo>
                    <a:pt x="7735" y="17120"/>
                  </a:lnTo>
                  <a:lnTo>
                    <a:pt x="44227" y="3623"/>
                  </a:lnTo>
                  <a:lnTo>
                    <a:pt x="364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2"/>
            <p:cNvSpPr/>
            <p:nvPr/>
          </p:nvSpPr>
          <p:spPr>
            <a:xfrm>
              <a:off x="5348750" y="2347100"/>
              <a:ext cx="1105675" cy="428025"/>
            </a:xfrm>
            <a:custGeom>
              <a:avLst/>
              <a:gdLst/>
              <a:ahLst/>
              <a:cxnLst/>
              <a:rect l="l" t="t" r="r" b="b"/>
              <a:pathLst>
                <a:path w="44227" h="17121" fill="none" extrusionOk="0">
                  <a:moveTo>
                    <a:pt x="7735" y="17120"/>
                  </a:moveTo>
                  <a:lnTo>
                    <a:pt x="1" y="13516"/>
                  </a:lnTo>
                  <a:lnTo>
                    <a:pt x="36493" y="0"/>
                  </a:lnTo>
                  <a:lnTo>
                    <a:pt x="44227" y="3623"/>
                  </a:lnTo>
                  <a:lnTo>
                    <a:pt x="7735" y="171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2"/>
            <p:cNvSpPr/>
            <p:nvPr/>
          </p:nvSpPr>
          <p:spPr>
            <a:xfrm>
              <a:off x="5348750" y="2685000"/>
              <a:ext cx="657975" cy="876650"/>
            </a:xfrm>
            <a:custGeom>
              <a:avLst/>
              <a:gdLst/>
              <a:ahLst/>
              <a:cxnLst/>
              <a:rect l="l" t="t" r="r" b="b"/>
              <a:pathLst>
                <a:path w="26319" h="35066" extrusionOk="0">
                  <a:moveTo>
                    <a:pt x="1" y="0"/>
                  </a:moveTo>
                  <a:lnTo>
                    <a:pt x="18585" y="31462"/>
                  </a:lnTo>
                  <a:lnTo>
                    <a:pt x="26319" y="35066"/>
                  </a:lnTo>
                  <a:lnTo>
                    <a:pt x="7735" y="36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2"/>
            <p:cNvSpPr/>
            <p:nvPr/>
          </p:nvSpPr>
          <p:spPr>
            <a:xfrm>
              <a:off x="5348750" y="2685000"/>
              <a:ext cx="657975" cy="876650"/>
            </a:xfrm>
            <a:custGeom>
              <a:avLst/>
              <a:gdLst/>
              <a:ahLst/>
              <a:cxnLst/>
              <a:rect l="l" t="t" r="r" b="b"/>
              <a:pathLst>
                <a:path w="26319" h="35066" fill="none" extrusionOk="0">
                  <a:moveTo>
                    <a:pt x="26319" y="35066"/>
                  </a:moveTo>
                  <a:lnTo>
                    <a:pt x="18585" y="31462"/>
                  </a:lnTo>
                  <a:lnTo>
                    <a:pt x="1" y="0"/>
                  </a:lnTo>
                  <a:lnTo>
                    <a:pt x="7735" y="3604"/>
                  </a:lnTo>
                  <a:lnTo>
                    <a:pt x="26319" y="350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2"/>
            <p:cNvSpPr/>
            <p:nvPr/>
          </p:nvSpPr>
          <p:spPr>
            <a:xfrm>
              <a:off x="5539750" y="2434375"/>
              <a:ext cx="917500" cy="1131025"/>
            </a:xfrm>
            <a:custGeom>
              <a:avLst/>
              <a:gdLst/>
              <a:ahLst/>
              <a:cxnLst/>
              <a:rect l="l" t="t" r="r" b="b"/>
              <a:pathLst>
                <a:path w="36700" h="45241" extrusionOk="0">
                  <a:moveTo>
                    <a:pt x="36455" y="245"/>
                  </a:moveTo>
                  <a:lnTo>
                    <a:pt x="18660" y="44941"/>
                  </a:lnTo>
                  <a:lnTo>
                    <a:pt x="188" y="13667"/>
                  </a:lnTo>
                  <a:lnTo>
                    <a:pt x="36455" y="245"/>
                  </a:lnTo>
                  <a:close/>
                  <a:moveTo>
                    <a:pt x="36699" y="1"/>
                  </a:moveTo>
                  <a:lnTo>
                    <a:pt x="76" y="13573"/>
                  </a:lnTo>
                  <a:lnTo>
                    <a:pt x="1" y="13592"/>
                  </a:lnTo>
                  <a:lnTo>
                    <a:pt x="18697" y="45241"/>
                  </a:lnTo>
                  <a:lnTo>
                    <a:pt x="36643" y="151"/>
                  </a:lnTo>
                  <a:lnTo>
                    <a:pt x="36699" y="1"/>
                  </a:lnTo>
                  <a:close/>
                </a:path>
              </a:pathLst>
            </a:custGeom>
            <a:solidFill>
              <a:srgbClr val="1F3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32"/>
            <p:cNvSpPr/>
            <p:nvPr/>
          </p:nvSpPr>
          <p:spPr>
            <a:xfrm>
              <a:off x="5581050" y="2478975"/>
              <a:ext cx="834900" cy="1028725"/>
            </a:xfrm>
            <a:custGeom>
              <a:avLst/>
              <a:gdLst/>
              <a:ahLst/>
              <a:cxnLst/>
              <a:rect l="l" t="t" r="r" b="b"/>
              <a:pathLst>
                <a:path w="33396" h="41149" extrusionOk="0">
                  <a:moveTo>
                    <a:pt x="33170" y="225"/>
                  </a:moveTo>
                  <a:lnTo>
                    <a:pt x="16989" y="40829"/>
                  </a:lnTo>
                  <a:lnTo>
                    <a:pt x="207" y="12427"/>
                  </a:lnTo>
                  <a:lnTo>
                    <a:pt x="33170" y="225"/>
                  </a:lnTo>
                  <a:close/>
                  <a:moveTo>
                    <a:pt x="33395" y="0"/>
                  </a:moveTo>
                  <a:lnTo>
                    <a:pt x="76" y="12333"/>
                  </a:lnTo>
                  <a:lnTo>
                    <a:pt x="1" y="12352"/>
                  </a:lnTo>
                  <a:lnTo>
                    <a:pt x="17027" y="41148"/>
                  </a:lnTo>
                  <a:lnTo>
                    <a:pt x="25211" y="20574"/>
                  </a:lnTo>
                  <a:lnTo>
                    <a:pt x="333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2"/>
            <p:cNvSpPr/>
            <p:nvPr/>
          </p:nvSpPr>
          <p:spPr>
            <a:xfrm>
              <a:off x="5622825" y="2523075"/>
              <a:ext cx="752300" cy="926425"/>
            </a:xfrm>
            <a:custGeom>
              <a:avLst/>
              <a:gdLst/>
              <a:ahLst/>
              <a:cxnLst/>
              <a:rect l="l" t="t" r="r" b="b"/>
              <a:pathLst>
                <a:path w="30092" h="37057" extrusionOk="0">
                  <a:moveTo>
                    <a:pt x="29847" y="226"/>
                  </a:moveTo>
                  <a:lnTo>
                    <a:pt x="15299" y="36756"/>
                  </a:lnTo>
                  <a:lnTo>
                    <a:pt x="207" y="11208"/>
                  </a:lnTo>
                  <a:lnTo>
                    <a:pt x="29847" y="226"/>
                  </a:lnTo>
                  <a:close/>
                  <a:moveTo>
                    <a:pt x="30091" y="1"/>
                  </a:moveTo>
                  <a:lnTo>
                    <a:pt x="75" y="11114"/>
                  </a:lnTo>
                  <a:lnTo>
                    <a:pt x="0" y="11132"/>
                  </a:lnTo>
                  <a:lnTo>
                    <a:pt x="15318" y="37056"/>
                  </a:lnTo>
                  <a:lnTo>
                    <a:pt x="22695" y="18547"/>
                  </a:lnTo>
                  <a:lnTo>
                    <a:pt x="30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2"/>
            <p:cNvSpPr/>
            <p:nvPr/>
          </p:nvSpPr>
          <p:spPr>
            <a:xfrm>
              <a:off x="5664575" y="2567200"/>
              <a:ext cx="669250" cy="824575"/>
            </a:xfrm>
            <a:custGeom>
              <a:avLst/>
              <a:gdLst/>
              <a:ahLst/>
              <a:cxnLst/>
              <a:rect l="l" t="t" r="r" b="b"/>
              <a:pathLst>
                <a:path w="26770" h="32983" extrusionOk="0">
                  <a:moveTo>
                    <a:pt x="26525" y="226"/>
                  </a:moveTo>
                  <a:lnTo>
                    <a:pt x="13610" y="32682"/>
                  </a:lnTo>
                  <a:lnTo>
                    <a:pt x="189" y="9987"/>
                  </a:lnTo>
                  <a:lnTo>
                    <a:pt x="26525" y="226"/>
                  </a:lnTo>
                  <a:close/>
                  <a:moveTo>
                    <a:pt x="26769" y="0"/>
                  </a:moveTo>
                  <a:lnTo>
                    <a:pt x="76" y="9874"/>
                  </a:lnTo>
                  <a:lnTo>
                    <a:pt x="1" y="9912"/>
                  </a:lnTo>
                  <a:lnTo>
                    <a:pt x="13629" y="32982"/>
                  </a:lnTo>
                  <a:lnTo>
                    <a:pt x="20199" y="16501"/>
                  </a:lnTo>
                  <a:lnTo>
                    <a:pt x="267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2"/>
            <p:cNvSpPr/>
            <p:nvPr/>
          </p:nvSpPr>
          <p:spPr>
            <a:xfrm>
              <a:off x="5706350" y="2611300"/>
              <a:ext cx="586175" cy="722750"/>
            </a:xfrm>
            <a:custGeom>
              <a:avLst/>
              <a:gdLst/>
              <a:ahLst/>
              <a:cxnLst/>
              <a:rect l="l" t="t" r="r" b="b"/>
              <a:pathLst>
                <a:path w="23447" h="28910" extrusionOk="0">
                  <a:moveTo>
                    <a:pt x="23221" y="245"/>
                  </a:moveTo>
                  <a:lnTo>
                    <a:pt x="11921" y="28609"/>
                  </a:lnTo>
                  <a:lnTo>
                    <a:pt x="188" y="8767"/>
                  </a:lnTo>
                  <a:lnTo>
                    <a:pt x="23221" y="245"/>
                  </a:lnTo>
                  <a:close/>
                  <a:moveTo>
                    <a:pt x="23447" y="1"/>
                  </a:moveTo>
                  <a:lnTo>
                    <a:pt x="1" y="8692"/>
                  </a:lnTo>
                  <a:lnTo>
                    <a:pt x="11939" y="28909"/>
                  </a:lnTo>
                  <a:lnTo>
                    <a:pt x="17702" y="14474"/>
                  </a:lnTo>
                  <a:lnTo>
                    <a:pt x="234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2"/>
            <p:cNvSpPr/>
            <p:nvPr/>
          </p:nvSpPr>
          <p:spPr>
            <a:xfrm>
              <a:off x="5748125" y="2655900"/>
              <a:ext cx="503575" cy="620425"/>
            </a:xfrm>
            <a:custGeom>
              <a:avLst/>
              <a:gdLst/>
              <a:ahLst/>
              <a:cxnLst/>
              <a:rect l="l" t="t" r="r" b="b"/>
              <a:pathLst>
                <a:path w="20143" h="24817" extrusionOk="0">
                  <a:moveTo>
                    <a:pt x="19898" y="225"/>
                  </a:moveTo>
                  <a:lnTo>
                    <a:pt x="10231" y="24516"/>
                  </a:lnTo>
                  <a:lnTo>
                    <a:pt x="188" y="7528"/>
                  </a:lnTo>
                  <a:lnTo>
                    <a:pt x="19898" y="225"/>
                  </a:lnTo>
                  <a:close/>
                  <a:moveTo>
                    <a:pt x="20142" y="0"/>
                  </a:moveTo>
                  <a:lnTo>
                    <a:pt x="0" y="7453"/>
                  </a:lnTo>
                  <a:lnTo>
                    <a:pt x="10250" y="24817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1F3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7" name="Google Shape;1947;p32"/>
          <p:cNvGrpSpPr/>
          <p:nvPr/>
        </p:nvGrpSpPr>
        <p:grpSpPr>
          <a:xfrm>
            <a:off x="4991032" y="4300794"/>
            <a:ext cx="1253407" cy="1311078"/>
            <a:chOff x="4385625" y="4289775"/>
            <a:chExt cx="983450" cy="1028700"/>
          </a:xfrm>
        </p:grpSpPr>
        <p:sp>
          <p:nvSpPr>
            <p:cNvPr id="1948" name="Google Shape;1948;p32"/>
            <p:cNvSpPr/>
            <p:nvPr/>
          </p:nvSpPr>
          <p:spPr>
            <a:xfrm>
              <a:off x="4593175" y="4871325"/>
              <a:ext cx="435325" cy="204100"/>
            </a:xfrm>
            <a:custGeom>
              <a:avLst/>
              <a:gdLst/>
              <a:ahLst/>
              <a:cxnLst/>
              <a:rect l="l" t="t" r="r" b="b"/>
              <a:pathLst>
                <a:path w="17413" h="8164" extrusionOk="0">
                  <a:moveTo>
                    <a:pt x="17412" y="1"/>
                  </a:moveTo>
                  <a:lnTo>
                    <a:pt x="3093" y="4319"/>
                  </a:lnTo>
                  <a:lnTo>
                    <a:pt x="0" y="8163"/>
                  </a:lnTo>
                  <a:lnTo>
                    <a:pt x="14320" y="3845"/>
                  </a:lnTo>
                  <a:lnTo>
                    <a:pt x="1741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2"/>
            <p:cNvSpPr/>
            <p:nvPr/>
          </p:nvSpPr>
          <p:spPr>
            <a:xfrm>
              <a:off x="4593175" y="4610850"/>
              <a:ext cx="126075" cy="464575"/>
            </a:xfrm>
            <a:custGeom>
              <a:avLst/>
              <a:gdLst/>
              <a:ahLst/>
              <a:cxnLst/>
              <a:rect l="l" t="t" r="r" b="b"/>
              <a:pathLst>
                <a:path w="5043" h="18583" extrusionOk="0">
                  <a:moveTo>
                    <a:pt x="5043" y="0"/>
                  </a:moveTo>
                  <a:lnTo>
                    <a:pt x="1978" y="3845"/>
                  </a:lnTo>
                  <a:lnTo>
                    <a:pt x="0" y="18582"/>
                  </a:lnTo>
                  <a:lnTo>
                    <a:pt x="0" y="18582"/>
                  </a:lnTo>
                  <a:lnTo>
                    <a:pt x="3093" y="14738"/>
                  </a:lnTo>
                  <a:lnTo>
                    <a:pt x="50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2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extrusionOk="0">
                  <a:moveTo>
                    <a:pt x="10280" y="12844"/>
                  </a:moveTo>
                  <a:lnTo>
                    <a:pt x="22622" y="23263"/>
                  </a:lnTo>
                  <a:lnTo>
                    <a:pt x="8302" y="27581"/>
                  </a:lnTo>
                  <a:lnTo>
                    <a:pt x="10280" y="12844"/>
                  </a:lnTo>
                  <a:close/>
                  <a:moveTo>
                    <a:pt x="4987" y="1"/>
                  </a:moveTo>
                  <a:lnTo>
                    <a:pt x="0" y="37304"/>
                  </a:lnTo>
                  <a:lnTo>
                    <a:pt x="0" y="37304"/>
                  </a:lnTo>
                  <a:lnTo>
                    <a:pt x="36245" y="26383"/>
                  </a:lnTo>
                  <a:lnTo>
                    <a:pt x="49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2"/>
            <p:cNvSpPr/>
            <p:nvPr/>
          </p:nvSpPr>
          <p:spPr>
            <a:xfrm>
              <a:off x="4385625" y="4385875"/>
              <a:ext cx="906150" cy="932600"/>
            </a:xfrm>
            <a:custGeom>
              <a:avLst/>
              <a:gdLst/>
              <a:ahLst/>
              <a:cxnLst/>
              <a:rect l="l" t="t" r="r" b="b"/>
              <a:pathLst>
                <a:path w="36246" h="37304" fill="none" extrusionOk="0">
                  <a:moveTo>
                    <a:pt x="4987" y="1"/>
                  </a:moveTo>
                  <a:lnTo>
                    <a:pt x="36245" y="26383"/>
                  </a:lnTo>
                  <a:lnTo>
                    <a:pt x="0" y="37304"/>
                  </a:lnTo>
                  <a:lnTo>
                    <a:pt x="498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2"/>
            <p:cNvSpPr/>
            <p:nvPr/>
          </p:nvSpPr>
          <p:spPr>
            <a:xfrm>
              <a:off x="4593175" y="4706950"/>
              <a:ext cx="358025" cy="368475"/>
            </a:xfrm>
            <a:custGeom>
              <a:avLst/>
              <a:gdLst/>
              <a:ahLst/>
              <a:cxnLst/>
              <a:rect l="l" t="t" r="r" b="b"/>
              <a:pathLst>
                <a:path w="14321" h="14739" fill="none" extrusionOk="0">
                  <a:moveTo>
                    <a:pt x="1978" y="1"/>
                  </a:moveTo>
                  <a:lnTo>
                    <a:pt x="0" y="14738"/>
                  </a:lnTo>
                  <a:lnTo>
                    <a:pt x="14320" y="10420"/>
                  </a:lnTo>
                  <a:lnTo>
                    <a:pt x="19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2"/>
            <p:cNvSpPr/>
            <p:nvPr/>
          </p:nvSpPr>
          <p:spPr>
            <a:xfrm>
              <a:off x="4510300" y="4289775"/>
              <a:ext cx="858775" cy="755700"/>
            </a:xfrm>
            <a:custGeom>
              <a:avLst/>
              <a:gdLst/>
              <a:ahLst/>
              <a:cxnLst/>
              <a:rect l="l" t="t" r="r" b="b"/>
              <a:pathLst>
                <a:path w="34351" h="30228" extrusionOk="0">
                  <a:moveTo>
                    <a:pt x="3065" y="0"/>
                  </a:moveTo>
                  <a:lnTo>
                    <a:pt x="0" y="3845"/>
                  </a:lnTo>
                  <a:lnTo>
                    <a:pt x="31258" y="30227"/>
                  </a:lnTo>
                  <a:lnTo>
                    <a:pt x="34350" y="26383"/>
                  </a:lnTo>
                  <a:lnTo>
                    <a:pt x="306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4" name="Google Shape;1954;p32"/>
          <p:cNvGrpSpPr/>
          <p:nvPr/>
        </p:nvGrpSpPr>
        <p:grpSpPr>
          <a:xfrm>
            <a:off x="8088925" y="160725"/>
            <a:ext cx="378900" cy="472250"/>
            <a:chOff x="2459875" y="3181675"/>
            <a:chExt cx="378900" cy="472250"/>
          </a:xfrm>
        </p:grpSpPr>
        <p:sp>
          <p:nvSpPr>
            <p:cNvPr id="1955" name="Google Shape;1955;p32"/>
            <p:cNvSpPr/>
            <p:nvPr/>
          </p:nvSpPr>
          <p:spPr>
            <a:xfrm>
              <a:off x="2459875" y="3188650"/>
              <a:ext cx="289050" cy="465275"/>
            </a:xfrm>
            <a:custGeom>
              <a:avLst/>
              <a:gdLst/>
              <a:ahLst/>
              <a:cxnLst/>
              <a:rect l="l" t="t" r="r" b="b"/>
              <a:pathLst>
                <a:path w="11562" h="18611" extrusionOk="0">
                  <a:moveTo>
                    <a:pt x="0" y="0"/>
                  </a:moveTo>
                  <a:lnTo>
                    <a:pt x="530" y="18610"/>
                  </a:lnTo>
                  <a:lnTo>
                    <a:pt x="11562" y="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2"/>
            <p:cNvSpPr/>
            <p:nvPr/>
          </p:nvSpPr>
          <p:spPr>
            <a:xfrm>
              <a:off x="2459875" y="3181675"/>
              <a:ext cx="378900" cy="244500"/>
            </a:xfrm>
            <a:custGeom>
              <a:avLst/>
              <a:gdLst/>
              <a:ahLst/>
              <a:cxnLst/>
              <a:rect l="l" t="t" r="r" b="b"/>
              <a:pathLst>
                <a:path w="15156" h="9780" extrusionOk="0">
                  <a:moveTo>
                    <a:pt x="3594" y="1"/>
                  </a:moveTo>
                  <a:lnTo>
                    <a:pt x="0" y="279"/>
                  </a:lnTo>
                  <a:lnTo>
                    <a:pt x="11562" y="9779"/>
                  </a:lnTo>
                  <a:lnTo>
                    <a:pt x="15156" y="9529"/>
                  </a:lnTo>
                  <a:lnTo>
                    <a:pt x="359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2"/>
            <p:cNvSpPr/>
            <p:nvPr/>
          </p:nvSpPr>
          <p:spPr>
            <a:xfrm>
              <a:off x="2473100" y="3419875"/>
              <a:ext cx="365675" cy="234050"/>
            </a:xfrm>
            <a:custGeom>
              <a:avLst/>
              <a:gdLst/>
              <a:ahLst/>
              <a:cxnLst/>
              <a:rect l="l" t="t" r="r" b="b"/>
              <a:pathLst>
                <a:path w="14627" h="9362" extrusionOk="0">
                  <a:moveTo>
                    <a:pt x="14627" y="1"/>
                  </a:moveTo>
                  <a:lnTo>
                    <a:pt x="11033" y="251"/>
                  </a:lnTo>
                  <a:lnTo>
                    <a:pt x="1" y="9361"/>
                  </a:lnTo>
                  <a:lnTo>
                    <a:pt x="3594" y="9110"/>
                  </a:lnTo>
                  <a:lnTo>
                    <a:pt x="146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8" name="Google Shape;1958;p32"/>
          <p:cNvSpPr/>
          <p:nvPr/>
        </p:nvSpPr>
        <p:spPr>
          <a:xfrm rot="-1005388">
            <a:off x="8498474" y="61572"/>
            <a:ext cx="489066" cy="422258"/>
          </a:xfrm>
          <a:prstGeom prst="triangle">
            <a:avLst>
              <a:gd name="adj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9" name="Google Shape;1959;p32"/>
          <p:cNvGrpSpPr/>
          <p:nvPr/>
        </p:nvGrpSpPr>
        <p:grpSpPr>
          <a:xfrm rot="-1205478">
            <a:off x="-336245" y="3016595"/>
            <a:ext cx="2289137" cy="3059674"/>
            <a:chOff x="2215325" y="2417050"/>
            <a:chExt cx="2289250" cy="3059825"/>
          </a:xfrm>
        </p:grpSpPr>
        <p:sp>
          <p:nvSpPr>
            <p:cNvPr id="1960" name="Google Shape;1960;p32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32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32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32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32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32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32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32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2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32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32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32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32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32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32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32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32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32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32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32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32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32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32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32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2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32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32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32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32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32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32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32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82168"/>
            <a:ext cx="77175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 Sans Black"/>
              <a:buNone/>
              <a:defRPr sz="2800">
                <a:solidFill>
                  <a:schemeClr val="lt1"/>
                </a:solidFill>
                <a:latin typeface="Nunito Sans Black"/>
                <a:ea typeface="Nunito Sans Black"/>
                <a:cs typeface="Nunito Sans Black"/>
                <a:sym typeface="Nunito Sans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○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■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○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■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●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○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Lato"/>
              <a:buChar char="■"/>
              <a:defRPr sz="1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5" r:id="rId4"/>
    <p:sldLayoutId id="2147483656" r:id="rId5"/>
    <p:sldLayoutId id="2147483658" r:id="rId6"/>
    <p:sldLayoutId id="2147483663" r:id="rId7"/>
    <p:sldLayoutId id="2147483665" r:id="rId8"/>
    <p:sldLayoutId id="2147483677" r:id="rId9"/>
    <p:sldLayoutId id="2147483678" r:id="rId10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35"/>
          <p:cNvSpPr txBox="1">
            <a:spLocks noGrp="1"/>
          </p:cNvSpPr>
          <p:nvPr>
            <p:ph type="ctrTitle"/>
          </p:nvPr>
        </p:nvSpPr>
        <p:spPr>
          <a:xfrm>
            <a:off x="735450" y="1404700"/>
            <a:ext cx="6346200" cy="19137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Mein Wunscharbeitsplatz </a:t>
            </a:r>
            <a:br>
              <a:rPr lang="en" sz="4000" dirty="0">
                <a:latin typeface="Nunito Sans"/>
                <a:sym typeface="Nunito Sans"/>
              </a:rPr>
            </a:br>
            <a:r>
              <a:rPr lang="en" sz="2000" dirty="0">
                <a:latin typeface="Nunito Sans"/>
                <a:sym typeface="Nunito Sans"/>
              </a:rPr>
              <a:t>als Fachinformatiker für Systemintegration</a:t>
            </a:r>
            <a:endParaRPr sz="2000" dirty="0"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1F27745-6EF3-9015-029F-1C6E028152B4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1/11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6" name="Google Shape;2006;p36"/>
          <p:cNvSpPr txBox="1">
            <a:spLocks noGrp="1"/>
          </p:cNvSpPr>
          <p:nvPr>
            <p:ph type="title"/>
          </p:nvPr>
        </p:nvSpPr>
        <p:spPr>
          <a:xfrm>
            <a:off x="713225" y="585216"/>
            <a:ext cx="7717500" cy="29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Nunito Sans"/>
                <a:ea typeface="Nunito Sans"/>
                <a:cs typeface="Nunito Sans"/>
                <a:sym typeface="Nunito Sans"/>
              </a:rPr>
              <a:t>Themenübersicht</a:t>
            </a:r>
            <a:endParaRPr lang="de-DE" dirty="0"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007" name="Google Shape;2007;p36"/>
          <p:cNvSpPr txBox="1">
            <a:spLocks noGrp="1"/>
          </p:cNvSpPr>
          <p:nvPr>
            <p:ph type="body" idx="1"/>
          </p:nvPr>
        </p:nvSpPr>
        <p:spPr>
          <a:xfrm>
            <a:off x="713225" y="1021650"/>
            <a:ext cx="7717500" cy="34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04800" algn="l" rtl="0">
              <a:spcAft>
                <a:spcPts val="0"/>
              </a:spcAft>
              <a:buSzPts val="1200"/>
              <a:buAutoNum type="arabicPeriod"/>
            </a:pPr>
            <a:endParaRPr lang="de-DE" sz="1100" dirty="0">
              <a:solidFill>
                <a:schemeClr val="bg1">
                  <a:lumMod val="95000"/>
                </a:schemeClr>
              </a:solidFill>
            </a:endParaRPr>
          </a:p>
          <a:p>
            <a:pPr marL="457200" marR="0" lvl="0" indent="-304800" algn="l" rtl="0">
              <a:spcAft>
                <a:spcPts val="0"/>
              </a:spcAft>
              <a:buSzPts val="1200"/>
              <a:buAutoNum type="arabicPeriod"/>
            </a:pPr>
            <a:r>
              <a:rPr lang="de-DE" sz="1600" dirty="0">
                <a:solidFill>
                  <a:schemeClr val="bg1">
                    <a:lumMod val="95000"/>
                  </a:schemeClr>
                </a:solidFill>
              </a:rPr>
              <a:t>Einführung</a:t>
            </a:r>
          </a:p>
          <a:p>
            <a:pPr lvl="1" indent="-304800">
              <a:buSzPts val="1200"/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bg1">
                    <a:lumMod val="95000"/>
                  </a:schemeClr>
                </a:solidFill>
              </a:rPr>
              <a:t>Vorstellung des Berufsbilds</a:t>
            </a:r>
          </a:p>
          <a:p>
            <a:pPr lvl="1" indent="-304800">
              <a:buSzPts val="1200"/>
              <a:buFont typeface="Arial" panose="020B0604020202020204" pitchFamily="34" charset="0"/>
              <a:buChar char="•"/>
            </a:pPr>
            <a:endParaRPr lang="de-DE" sz="1100" dirty="0">
              <a:solidFill>
                <a:schemeClr val="bg1">
                  <a:lumMod val="95000"/>
                </a:schemeClr>
              </a:solidFill>
            </a:endParaRPr>
          </a:p>
          <a:p>
            <a:pPr lvl="0" indent="-304800">
              <a:buSzPts val="1200"/>
            </a:pPr>
            <a:r>
              <a:rPr lang="en" sz="1600" dirty="0">
                <a:solidFill>
                  <a:schemeClr val="bg1">
                    <a:lumMod val="95000"/>
                  </a:schemeClr>
                </a:solidFill>
              </a:rPr>
              <a:t>Arbeitsaufgaben</a:t>
            </a:r>
          </a:p>
          <a:p>
            <a:pPr lvl="1" indent="-304800">
              <a:buSzPts val="1200"/>
              <a:buFont typeface="Arial" panose="020B0604020202020204" pitchFamily="34" charset="0"/>
              <a:buChar char="•"/>
            </a:pPr>
            <a:r>
              <a:rPr lang="en" sz="1100" dirty="0">
                <a:solidFill>
                  <a:schemeClr val="bg1">
                    <a:lumMod val="95000"/>
                  </a:schemeClr>
                </a:solidFill>
              </a:rPr>
              <a:t>Serverzusammenstellung</a:t>
            </a:r>
          </a:p>
          <a:p>
            <a:pPr lvl="1" indent="-304800">
              <a:buSzPts val="1200"/>
              <a:buFont typeface="Arial" panose="020B0604020202020204" pitchFamily="34" charset="0"/>
              <a:buChar char="•"/>
            </a:pPr>
            <a:r>
              <a:rPr lang="en" sz="1100" dirty="0">
                <a:solidFill>
                  <a:schemeClr val="bg1">
                    <a:lumMod val="95000"/>
                  </a:schemeClr>
                </a:solidFill>
              </a:rPr>
              <a:t>Verwalten von Administratorrechten</a:t>
            </a:r>
          </a:p>
          <a:p>
            <a:pPr lvl="1" indent="-304800">
              <a:buSzPts val="1200"/>
              <a:buFont typeface="Arial" panose="020B0604020202020204" pitchFamily="34" charset="0"/>
              <a:buChar char="•"/>
            </a:pPr>
            <a:r>
              <a:rPr lang="en" sz="1100" dirty="0">
                <a:solidFill>
                  <a:schemeClr val="bg1">
                    <a:lumMod val="95000"/>
                  </a:schemeClr>
                </a:solidFill>
              </a:rPr>
              <a:t>Netzwerkverwaltung</a:t>
            </a:r>
          </a:p>
          <a:p>
            <a:pPr lvl="1" indent="-304800">
              <a:buSzPts val="1200"/>
              <a:buFont typeface="Arial" panose="020B0604020202020204" pitchFamily="34" charset="0"/>
              <a:buChar char="•"/>
            </a:pPr>
            <a:endParaRPr sz="1100" dirty="0">
              <a:solidFill>
                <a:schemeClr val="bg1">
                  <a:lumMod val="95000"/>
                </a:schemeClr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600" dirty="0">
                <a:solidFill>
                  <a:schemeClr val="bg1">
                    <a:lumMod val="95000"/>
                  </a:schemeClr>
                </a:solidFill>
              </a:rPr>
              <a:t>Arbeitsplatzbeschreibung</a:t>
            </a:r>
          </a:p>
          <a:p>
            <a:pPr lvl="1" indent="-304800">
              <a:buSzPts val="1200"/>
              <a:buFont typeface="Arial" panose="020B0604020202020204" pitchFamily="34" charset="0"/>
              <a:buChar char="•"/>
            </a:pPr>
            <a:r>
              <a:rPr lang="en" sz="1100" dirty="0">
                <a:solidFill>
                  <a:schemeClr val="bg1">
                    <a:lumMod val="95000"/>
                  </a:schemeClr>
                </a:solidFill>
              </a:rPr>
              <a:t>Arbeitsumgebung</a:t>
            </a:r>
          </a:p>
          <a:p>
            <a:pPr marL="609600" lvl="1" indent="0">
              <a:buSzPts val="1200"/>
              <a:buNone/>
            </a:pPr>
            <a:endParaRPr sz="1100" dirty="0">
              <a:solidFill>
                <a:schemeClr val="bg1">
                  <a:lumMod val="95000"/>
                </a:schemeClr>
              </a:solidFill>
            </a:endParaRPr>
          </a:p>
          <a:p>
            <a:pPr marL="457200" marR="0" lvl="0" indent="-304800" algn="l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de-DE" sz="1600" dirty="0">
                <a:solidFill>
                  <a:schemeClr val="bg1">
                    <a:lumMod val="95000"/>
                  </a:schemeClr>
                </a:solidFill>
              </a:rPr>
              <a:t>Fazit</a:t>
            </a:r>
            <a:endParaRPr lang="de-DE" sz="1100" dirty="0">
              <a:solidFill>
                <a:schemeClr val="bg1">
                  <a:lumMod val="95000"/>
                </a:schemeClr>
              </a:solidFill>
            </a:endParaRPr>
          </a:p>
          <a:p>
            <a:pPr lvl="1" indent="-304800">
              <a:buSzPts val="1200"/>
              <a:buFont typeface="Arial" panose="020B0604020202020204" pitchFamily="34" charset="0"/>
              <a:buChar char="•"/>
            </a:pPr>
            <a:r>
              <a:rPr lang="de-DE" sz="1100" dirty="0">
                <a:solidFill>
                  <a:schemeClr val="bg1">
                    <a:lumMod val="95000"/>
                  </a:schemeClr>
                </a:solidFill>
              </a:rPr>
              <a:t>Persönliche Vorstellung und Motivation</a:t>
            </a:r>
          </a:p>
          <a:p>
            <a:pPr lvl="1" indent="-304800">
              <a:buSzPts val="1200"/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bg1">
                  <a:lumMod val="95000"/>
                </a:schemeClr>
              </a:solidFill>
            </a:endParaRPr>
          </a:p>
          <a:p>
            <a:pPr lvl="1" indent="-304800">
              <a:buSzPts val="1200"/>
              <a:buFont typeface="Arial" panose="020B0604020202020204" pitchFamily="34" charset="0"/>
              <a:buChar char="•"/>
            </a:pPr>
            <a:endParaRPr lang="en" sz="1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F2078EC-3C39-EF22-FB58-23557AE0AE81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37"/>
          <p:cNvSpPr txBox="1">
            <a:spLocks noGrp="1"/>
          </p:cNvSpPr>
          <p:nvPr>
            <p:ph type="title"/>
          </p:nvPr>
        </p:nvSpPr>
        <p:spPr>
          <a:xfrm>
            <a:off x="2148900" y="1922516"/>
            <a:ext cx="48462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Einführung</a:t>
            </a:r>
            <a:endParaRPr dirty="0"/>
          </a:p>
        </p:txBody>
      </p:sp>
      <p:sp>
        <p:nvSpPr>
          <p:cNvPr id="2013" name="Google Shape;2013;p37"/>
          <p:cNvSpPr txBox="1">
            <a:spLocks noGrp="1"/>
          </p:cNvSpPr>
          <p:nvPr>
            <p:ph type="subTitle" idx="1"/>
          </p:nvPr>
        </p:nvSpPr>
        <p:spPr>
          <a:xfrm>
            <a:off x="2148900" y="2489584"/>
            <a:ext cx="4846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95000"/>
                  </a:schemeClr>
                </a:solidFill>
              </a:rPr>
              <a:t>Vorstellung des Berufsbilds</a:t>
            </a:r>
          </a:p>
          <a:p>
            <a:pPr marL="0" indent="0"/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DA42114-2839-1BE5-0CBC-13D0135EB952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9" name="Google Shape;2039;p39"/>
          <p:cNvPicPr preferRelativeResize="0"/>
          <p:nvPr/>
        </p:nvPicPr>
        <p:blipFill rotWithShape="1">
          <a:blip r:embed="rId3">
            <a:alphaModFix/>
          </a:blip>
          <a:srcRect t="21406" b="39156"/>
          <a:stretch/>
        </p:blipFill>
        <p:spPr>
          <a:xfrm>
            <a:off x="713275" y="539500"/>
            <a:ext cx="7717500" cy="2032200"/>
          </a:xfrm>
          <a:prstGeom prst="hexagon">
            <a:avLst>
              <a:gd name="adj" fmla="val 0"/>
              <a:gd name="vf" fmla="val 115470"/>
            </a:avLst>
          </a:prstGeom>
          <a:noFill/>
          <a:ln>
            <a:noFill/>
          </a:ln>
          <a:effectLst>
            <a:outerShdw dist="114300" dir="2940000" algn="bl" rotWithShape="0">
              <a:schemeClr val="accent1"/>
            </a:outerShdw>
          </a:effectLst>
        </p:spPr>
      </p:pic>
      <p:sp>
        <p:nvSpPr>
          <p:cNvPr id="2040" name="Google Shape;2040;p39"/>
          <p:cNvSpPr txBox="1">
            <a:spLocks noGrp="1"/>
          </p:cNvSpPr>
          <p:nvPr>
            <p:ph type="title"/>
          </p:nvPr>
        </p:nvSpPr>
        <p:spPr>
          <a:xfrm>
            <a:off x="463538" y="3269611"/>
            <a:ext cx="830468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Vorstellung des Berufsbildes</a:t>
            </a:r>
            <a:endParaRPr dirty="0"/>
          </a:p>
        </p:txBody>
      </p:sp>
      <p:sp>
        <p:nvSpPr>
          <p:cNvPr id="2041" name="Google Shape;2041;p39"/>
          <p:cNvSpPr txBox="1">
            <a:spLocks noGrp="1"/>
          </p:cNvSpPr>
          <p:nvPr>
            <p:ph type="subTitle" idx="1"/>
          </p:nvPr>
        </p:nvSpPr>
        <p:spPr>
          <a:xfrm>
            <a:off x="2057400" y="3924785"/>
            <a:ext cx="5029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Sicherstellen das die Mitarbeiter mit den Computer arbeiten können.</a:t>
            </a:r>
            <a:endParaRPr dirty="0"/>
          </a:p>
        </p:txBody>
      </p:sp>
      <p:sp>
        <p:nvSpPr>
          <p:cNvPr id="2042" name="Google Shape;2042;p39"/>
          <p:cNvSpPr/>
          <p:nvPr/>
        </p:nvSpPr>
        <p:spPr>
          <a:xfrm>
            <a:off x="4197300" y="2254915"/>
            <a:ext cx="749400" cy="749400"/>
          </a:xfrm>
          <a:prstGeom prst="octagon">
            <a:avLst>
              <a:gd name="adj" fmla="val 0"/>
            </a:avLst>
          </a:prstGeom>
          <a:solidFill>
            <a:schemeClr val="dk2"/>
          </a:solidFill>
          <a:ln>
            <a:noFill/>
          </a:ln>
          <a:effectLst>
            <a:outerShdw dist="95250" dir="31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43" name="Google Shape;2043;p39"/>
          <p:cNvGrpSpPr/>
          <p:nvPr/>
        </p:nvGrpSpPr>
        <p:grpSpPr>
          <a:xfrm rot="-5400000">
            <a:off x="-670750" y="-1592975"/>
            <a:ext cx="2289250" cy="3059825"/>
            <a:chOff x="2215325" y="2417050"/>
            <a:chExt cx="2289250" cy="3059825"/>
          </a:xfrm>
        </p:grpSpPr>
        <p:sp>
          <p:nvSpPr>
            <p:cNvPr id="2044" name="Google Shape;2044;p39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39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39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39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39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39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39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39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39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39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39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39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39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39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39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39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39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39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39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39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39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39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39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39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39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39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39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39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39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39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39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39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6" name="Google Shape;2076;p39"/>
          <p:cNvGrpSpPr/>
          <p:nvPr/>
        </p:nvGrpSpPr>
        <p:grpSpPr>
          <a:xfrm>
            <a:off x="7457508" y="-182891"/>
            <a:ext cx="1929062" cy="1705296"/>
            <a:chOff x="7457508" y="-182891"/>
            <a:chExt cx="1929062" cy="1705296"/>
          </a:xfrm>
        </p:grpSpPr>
        <p:grpSp>
          <p:nvGrpSpPr>
            <p:cNvPr id="2077" name="Google Shape;2077;p39"/>
            <p:cNvGrpSpPr/>
            <p:nvPr/>
          </p:nvGrpSpPr>
          <p:grpSpPr>
            <a:xfrm rot="-2085203" flipH="1">
              <a:off x="7940386" y="47755"/>
              <a:ext cx="1198514" cy="1244002"/>
              <a:chOff x="238125" y="3112025"/>
              <a:chExt cx="716000" cy="743175"/>
            </a:xfrm>
          </p:grpSpPr>
          <p:sp>
            <p:nvSpPr>
              <p:cNvPr id="2078" name="Google Shape;2078;p39"/>
              <p:cNvSpPr/>
              <p:nvPr/>
            </p:nvSpPr>
            <p:spPr>
              <a:xfrm>
                <a:off x="238125" y="3184475"/>
                <a:ext cx="589225" cy="670725"/>
              </a:xfrm>
              <a:custGeom>
                <a:avLst/>
                <a:gdLst/>
                <a:ahLst/>
                <a:cxnLst/>
                <a:rect l="l" t="t" r="r" b="b"/>
                <a:pathLst>
                  <a:path w="23569" h="26829" extrusionOk="0">
                    <a:moveTo>
                      <a:pt x="0" y="0"/>
                    </a:moveTo>
                    <a:lnTo>
                      <a:pt x="13790" y="26828"/>
                    </a:lnTo>
                    <a:lnTo>
                      <a:pt x="23569" y="58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9" name="Google Shape;2079;p39"/>
              <p:cNvSpPr/>
              <p:nvPr/>
            </p:nvSpPr>
            <p:spPr>
              <a:xfrm>
                <a:off x="238125" y="3112025"/>
                <a:ext cx="71600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28640" h="8721" extrusionOk="0">
                    <a:moveTo>
                      <a:pt x="5070" y="1"/>
                    </a:moveTo>
                    <a:lnTo>
                      <a:pt x="0" y="2898"/>
                    </a:lnTo>
                    <a:lnTo>
                      <a:pt x="23569" y="8721"/>
                    </a:lnTo>
                    <a:lnTo>
                      <a:pt x="28639" y="5823"/>
                    </a:lnTo>
                    <a:lnTo>
                      <a:pt x="50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0" name="Google Shape;2080;p39"/>
              <p:cNvSpPr/>
              <p:nvPr/>
            </p:nvSpPr>
            <p:spPr>
              <a:xfrm>
                <a:off x="582875" y="3257600"/>
                <a:ext cx="371250" cy="597600"/>
              </a:xfrm>
              <a:custGeom>
                <a:avLst/>
                <a:gdLst/>
                <a:ahLst/>
                <a:cxnLst/>
                <a:rect l="l" t="t" r="r" b="b"/>
                <a:pathLst>
                  <a:path w="14850" h="23904" extrusionOk="0">
                    <a:moveTo>
                      <a:pt x="14849" y="0"/>
                    </a:moveTo>
                    <a:lnTo>
                      <a:pt x="9779" y="2898"/>
                    </a:lnTo>
                    <a:lnTo>
                      <a:pt x="0" y="23903"/>
                    </a:lnTo>
                    <a:lnTo>
                      <a:pt x="5071" y="21006"/>
                    </a:lnTo>
                    <a:lnTo>
                      <a:pt x="148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81" name="Google Shape;2081;p39"/>
            <p:cNvSpPr/>
            <p:nvPr/>
          </p:nvSpPr>
          <p:spPr>
            <a:xfrm rot="-1005388">
              <a:off x="7507874" y="216622"/>
              <a:ext cx="489066" cy="422258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2" name="Google Shape;2082;p39"/>
          <p:cNvGrpSpPr/>
          <p:nvPr/>
        </p:nvGrpSpPr>
        <p:grpSpPr>
          <a:xfrm>
            <a:off x="4411813" y="2435175"/>
            <a:ext cx="320425" cy="388900"/>
            <a:chOff x="3992475" y="2682100"/>
            <a:chExt cx="320425" cy="388900"/>
          </a:xfrm>
        </p:grpSpPr>
        <p:sp>
          <p:nvSpPr>
            <p:cNvPr id="2083" name="Google Shape;2083;p39"/>
            <p:cNvSpPr/>
            <p:nvPr/>
          </p:nvSpPr>
          <p:spPr>
            <a:xfrm>
              <a:off x="3992475" y="2682100"/>
              <a:ext cx="320425" cy="388900"/>
            </a:xfrm>
            <a:custGeom>
              <a:avLst/>
              <a:gdLst/>
              <a:ahLst/>
              <a:cxnLst/>
              <a:rect l="l" t="t" r="r" b="b"/>
              <a:pathLst>
                <a:path w="12817" h="15556" extrusionOk="0">
                  <a:moveTo>
                    <a:pt x="6408" y="465"/>
                  </a:moveTo>
                  <a:lnTo>
                    <a:pt x="6641" y="491"/>
                  </a:lnTo>
                  <a:lnTo>
                    <a:pt x="6874" y="569"/>
                  </a:lnTo>
                  <a:lnTo>
                    <a:pt x="7080" y="672"/>
                  </a:lnTo>
                  <a:lnTo>
                    <a:pt x="7261" y="827"/>
                  </a:lnTo>
                  <a:lnTo>
                    <a:pt x="7390" y="982"/>
                  </a:lnTo>
                  <a:lnTo>
                    <a:pt x="7494" y="1189"/>
                  </a:lnTo>
                  <a:lnTo>
                    <a:pt x="7571" y="1421"/>
                  </a:lnTo>
                  <a:lnTo>
                    <a:pt x="7597" y="1654"/>
                  </a:lnTo>
                  <a:lnTo>
                    <a:pt x="7571" y="1887"/>
                  </a:lnTo>
                  <a:lnTo>
                    <a:pt x="7494" y="2119"/>
                  </a:lnTo>
                  <a:lnTo>
                    <a:pt x="7390" y="2326"/>
                  </a:lnTo>
                  <a:lnTo>
                    <a:pt x="7261" y="2481"/>
                  </a:lnTo>
                  <a:lnTo>
                    <a:pt x="7080" y="2636"/>
                  </a:lnTo>
                  <a:lnTo>
                    <a:pt x="6874" y="2739"/>
                  </a:lnTo>
                  <a:lnTo>
                    <a:pt x="6641" y="2817"/>
                  </a:lnTo>
                  <a:lnTo>
                    <a:pt x="6408" y="2843"/>
                  </a:lnTo>
                  <a:lnTo>
                    <a:pt x="6176" y="2817"/>
                  </a:lnTo>
                  <a:lnTo>
                    <a:pt x="5943" y="2739"/>
                  </a:lnTo>
                  <a:lnTo>
                    <a:pt x="5762" y="2636"/>
                  </a:lnTo>
                  <a:lnTo>
                    <a:pt x="5582" y="2481"/>
                  </a:lnTo>
                  <a:lnTo>
                    <a:pt x="5427" y="2326"/>
                  </a:lnTo>
                  <a:lnTo>
                    <a:pt x="5323" y="2119"/>
                  </a:lnTo>
                  <a:lnTo>
                    <a:pt x="5246" y="1887"/>
                  </a:lnTo>
                  <a:lnTo>
                    <a:pt x="5220" y="1654"/>
                  </a:lnTo>
                  <a:lnTo>
                    <a:pt x="5246" y="1421"/>
                  </a:lnTo>
                  <a:lnTo>
                    <a:pt x="5323" y="1189"/>
                  </a:lnTo>
                  <a:lnTo>
                    <a:pt x="5427" y="982"/>
                  </a:lnTo>
                  <a:lnTo>
                    <a:pt x="5582" y="827"/>
                  </a:lnTo>
                  <a:lnTo>
                    <a:pt x="5762" y="672"/>
                  </a:lnTo>
                  <a:lnTo>
                    <a:pt x="5943" y="569"/>
                  </a:lnTo>
                  <a:lnTo>
                    <a:pt x="6176" y="491"/>
                  </a:lnTo>
                  <a:lnTo>
                    <a:pt x="6408" y="465"/>
                  </a:lnTo>
                  <a:close/>
                  <a:moveTo>
                    <a:pt x="2403" y="3256"/>
                  </a:moveTo>
                  <a:lnTo>
                    <a:pt x="2558" y="3282"/>
                  </a:lnTo>
                  <a:lnTo>
                    <a:pt x="2688" y="3334"/>
                  </a:lnTo>
                  <a:lnTo>
                    <a:pt x="2817" y="3385"/>
                  </a:lnTo>
                  <a:lnTo>
                    <a:pt x="2946" y="3489"/>
                  </a:lnTo>
                  <a:lnTo>
                    <a:pt x="3024" y="3592"/>
                  </a:lnTo>
                  <a:lnTo>
                    <a:pt x="3101" y="3721"/>
                  </a:lnTo>
                  <a:lnTo>
                    <a:pt x="3153" y="3876"/>
                  </a:lnTo>
                  <a:lnTo>
                    <a:pt x="3153" y="4031"/>
                  </a:lnTo>
                  <a:lnTo>
                    <a:pt x="3153" y="4186"/>
                  </a:lnTo>
                  <a:lnTo>
                    <a:pt x="3101" y="4315"/>
                  </a:lnTo>
                  <a:lnTo>
                    <a:pt x="3024" y="4445"/>
                  </a:lnTo>
                  <a:lnTo>
                    <a:pt x="2946" y="4548"/>
                  </a:lnTo>
                  <a:lnTo>
                    <a:pt x="2817" y="4651"/>
                  </a:lnTo>
                  <a:lnTo>
                    <a:pt x="2688" y="4729"/>
                  </a:lnTo>
                  <a:lnTo>
                    <a:pt x="2558" y="4755"/>
                  </a:lnTo>
                  <a:lnTo>
                    <a:pt x="2403" y="4780"/>
                  </a:lnTo>
                  <a:lnTo>
                    <a:pt x="2248" y="4755"/>
                  </a:lnTo>
                  <a:lnTo>
                    <a:pt x="2119" y="4729"/>
                  </a:lnTo>
                  <a:lnTo>
                    <a:pt x="1990" y="4651"/>
                  </a:lnTo>
                  <a:lnTo>
                    <a:pt x="1861" y="4548"/>
                  </a:lnTo>
                  <a:lnTo>
                    <a:pt x="1783" y="4445"/>
                  </a:lnTo>
                  <a:lnTo>
                    <a:pt x="1706" y="4315"/>
                  </a:lnTo>
                  <a:lnTo>
                    <a:pt x="1654" y="4186"/>
                  </a:lnTo>
                  <a:lnTo>
                    <a:pt x="1654" y="4031"/>
                  </a:lnTo>
                  <a:lnTo>
                    <a:pt x="1654" y="3876"/>
                  </a:lnTo>
                  <a:lnTo>
                    <a:pt x="1706" y="3721"/>
                  </a:lnTo>
                  <a:lnTo>
                    <a:pt x="1783" y="3592"/>
                  </a:lnTo>
                  <a:lnTo>
                    <a:pt x="1861" y="3489"/>
                  </a:lnTo>
                  <a:lnTo>
                    <a:pt x="1990" y="3385"/>
                  </a:lnTo>
                  <a:lnTo>
                    <a:pt x="2119" y="3334"/>
                  </a:lnTo>
                  <a:lnTo>
                    <a:pt x="2248" y="3282"/>
                  </a:lnTo>
                  <a:lnTo>
                    <a:pt x="2403" y="3256"/>
                  </a:lnTo>
                  <a:close/>
                  <a:moveTo>
                    <a:pt x="10413" y="3256"/>
                  </a:moveTo>
                  <a:lnTo>
                    <a:pt x="10568" y="3282"/>
                  </a:lnTo>
                  <a:lnTo>
                    <a:pt x="10723" y="3334"/>
                  </a:lnTo>
                  <a:lnTo>
                    <a:pt x="10853" y="3385"/>
                  </a:lnTo>
                  <a:lnTo>
                    <a:pt x="10956" y="3489"/>
                  </a:lnTo>
                  <a:lnTo>
                    <a:pt x="11059" y="3592"/>
                  </a:lnTo>
                  <a:lnTo>
                    <a:pt x="11111" y="3721"/>
                  </a:lnTo>
                  <a:lnTo>
                    <a:pt x="11163" y="3876"/>
                  </a:lnTo>
                  <a:lnTo>
                    <a:pt x="11189" y="4031"/>
                  </a:lnTo>
                  <a:lnTo>
                    <a:pt x="11163" y="4186"/>
                  </a:lnTo>
                  <a:lnTo>
                    <a:pt x="11111" y="4315"/>
                  </a:lnTo>
                  <a:lnTo>
                    <a:pt x="11059" y="4445"/>
                  </a:lnTo>
                  <a:lnTo>
                    <a:pt x="10956" y="4548"/>
                  </a:lnTo>
                  <a:lnTo>
                    <a:pt x="10853" y="4651"/>
                  </a:lnTo>
                  <a:lnTo>
                    <a:pt x="10723" y="4729"/>
                  </a:lnTo>
                  <a:lnTo>
                    <a:pt x="10568" y="4755"/>
                  </a:lnTo>
                  <a:lnTo>
                    <a:pt x="10413" y="4780"/>
                  </a:lnTo>
                  <a:lnTo>
                    <a:pt x="10258" y="4755"/>
                  </a:lnTo>
                  <a:lnTo>
                    <a:pt x="10129" y="4729"/>
                  </a:lnTo>
                  <a:lnTo>
                    <a:pt x="10000" y="4651"/>
                  </a:lnTo>
                  <a:lnTo>
                    <a:pt x="9897" y="4548"/>
                  </a:lnTo>
                  <a:lnTo>
                    <a:pt x="9793" y="4445"/>
                  </a:lnTo>
                  <a:lnTo>
                    <a:pt x="9716" y="4315"/>
                  </a:lnTo>
                  <a:lnTo>
                    <a:pt x="9690" y="4186"/>
                  </a:lnTo>
                  <a:lnTo>
                    <a:pt x="9664" y="4031"/>
                  </a:lnTo>
                  <a:lnTo>
                    <a:pt x="9690" y="3876"/>
                  </a:lnTo>
                  <a:lnTo>
                    <a:pt x="9716" y="3721"/>
                  </a:lnTo>
                  <a:lnTo>
                    <a:pt x="9793" y="3592"/>
                  </a:lnTo>
                  <a:lnTo>
                    <a:pt x="9897" y="3489"/>
                  </a:lnTo>
                  <a:lnTo>
                    <a:pt x="10000" y="3385"/>
                  </a:lnTo>
                  <a:lnTo>
                    <a:pt x="10129" y="3334"/>
                  </a:lnTo>
                  <a:lnTo>
                    <a:pt x="10258" y="3282"/>
                  </a:lnTo>
                  <a:lnTo>
                    <a:pt x="10413" y="3256"/>
                  </a:lnTo>
                  <a:close/>
                  <a:moveTo>
                    <a:pt x="7700" y="2662"/>
                  </a:moveTo>
                  <a:lnTo>
                    <a:pt x="9277" y="3618"/>
                  </a:lnTo>
                  <a:lnTo>
                    <a:pt x="9225" y="3799"/>
                  </a:lnTo>
                  <a:lnTo>
                    <a:pt x="9199" y="4031"/>
                  </a:lnTo>
                  <a:lnTo>
                    <a:pt x="9225" y="4238"/>
                  </a:lnTo>
                  <a:lnTo>
                    <a:pt x="9277" y="4445"/>
                  </a:lnTo>
                  <a:lnTo>
                    <a:pt x="9380" y="4625"/>
                  </a:lnTo>
                  <a:lnTo>
                    <a:pt x="9483" y="4806"/>
                  </a:lnTo>
                  <a:lnTo>
                    <a:pt x="9638" y="4935"/>
                  </a:lnTo>
                  <a:lnTo>
                    <a:pt x="9793" y="5065"/>
                  </a:lnTo>
                  <a:lnTo>
                    <a:pt x="10000" y="5168"/>
                  </a:lnTo>
                  <a:lnTo>
                    <a:pt x="10207" y="5220"/>
                  </a:lnTo>
                  <a:lnTo>
                    <a:pt x="10207" y="5581"/>
                  </a:lnTo>
                  <a:lnTo>
                    <a:pt x="2636" y="5581"/>
                  </a:lnTo>
                  <a:lnTo>
                    <a:pt x="2636" y="5220"/>
                  </a:lnTo>
                  <a:lnTo>
                    <a:pt x="2843" y="5168"/>
                  </a:lnTo>
                  <a:lnTo>
                    <a:pt x="3024" y="5065"/>
                  </a:lnTo>
                  <a:lnTo>
                    <a:pt x="3179" y="4935"/>
                  </a:lnTo>
                  <a:lnTo>
                    <a:pt x="3334" y="4806"/>
                  </a:lnTo>
                  <a:lnTo>
                    <a:pt x="3463" y="4625"/>
                  </a:lnTo>
                  <a:lnTo>
                    <a:pt x="3540" y="4445"/>
                  </a:lnTo>
                  <a:lnTo>
                    <a:pt x="3592" y="4238"/>
                  </a:lnTo>
                  <a:lnTo>
                    <a:pt x="3618" y="4031"/>
                  </a:lnTo>
                  <a:lnTo>
                    <a:pt x="3592" y="3799"/>
                  </a:lnTo>
                  <a:lnTo>
                    <a:pt x="3540" y="3618"/>
                  </a:lnTo>
                  <a:lnTo>
                    <a:pt x="5142" y="2662"/>
                  </a:lnTo>
                  <a:lnTo>
                    <a:pt x="5246" y="2817"/>
                  </a:lnTo>
                  <a:lnTo>
                    <a:pt x="5375" y="2920"/>
                  </a:lnTo>
                  <a:lnTo>
                    <a:pt x="5530" y="3023"/>
                  </a:lnTo>
                  <a:lnTo>
                    <a:pt x="5685" y="3127"/>
                  </a:lnTo>
                  <a:lnTo>
                    <a:pt x="5866" y="3204"/>
                  </a:lnTo>
                  <a:lnTo>
                    <a:pt x="6047" y="3256"/>
                  </a:lnTo>
                  <a:lnTo>
                    <a:pt x="6228" y="3282"/>
                  </a:lnTo>
                  <a:lnTo>
                    <a:pt x="6615" y="3282"/>
                  </a:lnTo>
                  <a:lnTo>
                    <a:pt x="6796" y="3256"/>
                  </a:lnTo>
                  <a:lnTo>
                    <a:pt x="6977" y="3204"/>
                  </a:lnTo>
                  <a:lnTo>
                    <a:pt x="7132" y="3127"/>
                  </a:lnTo>
                  <a:lnTo>
                    <a:pt x="7287" y="3023"/>
                  </a:lnTo>
                  <a:lnTo>
                    <a:pt x="7442" y="2920"/>
                  </a:lnTo>
                  <a:lnTo>
                    <a:pt x="7571" y="2817"/>
                  </a:lnTo>
                  <a:lnTo>
                    <a:pt x="7700" y="2662"/>
                  </a:lnTo>
                  <a:close/>
                  <a:moveTo>
                    <a:pt x="12145" y="6021"/>
                  </a:moveTo>
                  <a:lnTo>
                    <a:pt x="12222" y="6047"/>
                  </a:lnTo>
                  <a:lnTo>
                    <a:pt x="12300" y="6098"/>
                  </a:lnTo>
                  <a:lnTo>
                    <a:pt x="12351" y="6176"/>
                  </a:lnTo>
                  <a:lnTo>
                    <a:pt x="12377" y="6253"/>
                  </a:lnTo>
                  <a:lnTo>
                    <a:pt x="12377" y="6718"/>
                  </a:lnTo>
                  <a:lnTo>
                    <a:pt x="12351" y="6796"/>
                  </a:lnTo>
                  <a:lnTo>
                    <a:pt x="12300" y="6873"/>
                  </a:lnTo>
                  <a:lnTo>
                    <a:pt x="12222" y="6925"/>
                  </a:lnTo>
                  <a:lnTo>
                    <a:pt x="595" y="6925"/>
                  </a:lnTo>
                  <a:lnTo>
                    <a:pt x="517" y="6873"/>
                  </a:lnTo>
                  <a:lnTo>
                    <a:pt x="466" y="6796"/>
                  </a:lnTo>
                  <a:lnTo>
                    <a:pt x="466" y="6718"/>
                  </a:lnTo>
                  <a:lnTo>
                    <a:pt x="466" y="6253"/>
                  </a:lnTo>
                  <a:lnTo>
                    <a:pt x="466" y="6176"/>
                  </a:lnTo>
                  <a:lnTo>
                    <a:pt x="517" y="6098"/>
                  </a:lnTo>
                  <a:lnTo>
                    <a:pt x="595" y="6047"/>
                  </a:lnTo>
                  <a:lnTo>
                    <a:pt x="698" y="6021"/>
                  </a:lnTo>
                  <a:close/>
                  <a:moveTo>
                    <a:pt x="6408" y="0"/>
                  </a:moveTo>
                  <a:lnTo>
                    <a:pt x="6253" y="26"/>
                  </a:lnTo>
                  <a:lnTo>
                    <a:pt x="6073" y="52"/>
                  </a:lnTo>
                  <a:lnTo>
                    <a:pt x="5917" y="78"/>
                  </a:lnTo>
                  <a:lnTo>
                    <a:pt x="5762" y="130"/>
                  </a:lnTo>
                  <a:lnTo>
                    <a:pt x="5504" y="285"/>
                  </a:lnTo>
                  <a:lnTo>
                    <a:pt x="5246" y="491"/>
                  </a:lnTo>
                  <a:lnTo>
                    <a:pt x="5065" y="724"/>
                  </a:lnTo>
                  <a:lnTo>
                    <a:pt x="4910" y="1008"/>
                  </a:lnTo>
                  <a:lnTo>
                    <a:pt x="4858" y="1163"/>
                  </a:lnTo>
                  <a:lnTo>
                    <a:pt x="4806" y="1318"/>
                  </a:lnTo>
                  <a:lnTo>
                    <a:pt x="4781" y="1473"/>
                  </a:lnTo>
                  <a:lnTo>
                    <a:pt x="4781" y="1654"/>
                  </a:lnTo>
                  <a:lnTo>
                    <a:pt x="4781" y="1809"/>
                  </a:lnTo>
                  <a:lnTo>
                    <a:pt x="4806" y="1990"/>
                  </a:lnTo>
                  <a:lnTo>
                    <a:pt x="4832" y="2145"/>
                  </a:lnTo>
                  <a:lnTo>
                    <a:pt x="4910" y="2274"/>
                  </a:lnTo>
                  <a:lnTo>
                    <a:pt x="3308" y="3230"/>
                  </a:lnTo>
                  <a:lnTo>
                    <a:pt x="3127" y="3049"/>
                  </a:lnTo>
                  <a:lnTo>
                    <a:pt x="2920" y="2920"/>
                  </a:lnTo>
                  <a:lnTo>
                    <a:pt x="2662" y="2843"/>
                  </a:lnTo>
                  <a:lnTo>
                    <a:pt x="2403" y="2817"/>
                  </a:lnTo>
                  <a:lnTo>
                    <a:pt x="2171" y="2843"/>
                  </a:lnTo>
                  <a:lnTo>
                    <a:pt x="1938" y="2894"/>
                  </a:lnTo>
                  <a:lnTo>
                    <a:pt x="1732" y="3023"/>
                  </a:lnTo>
                  <a:lnTo>
                    <a:pt x="1551" y="3153"/>
                  </a:lnTo>
                  <a:lnTo>
                    <a:pt x="1396" y="3334"/>
                  </a:lnTo>
                  <a:lnTo>
                    <a:pt x="1292" y="3540"/>
                  </a:lnTo>
                  <a:lnTo>
                    <a:pt x="1215" y="3773"/>
                  </a:lnTo>
                  <a:lnTo>
                    <a:pt x="1189" y="4031"/>
                  </a:lnTo>
                  <a:lnTo>
                    <a:pt x="1215" y="4238"/>
                  </a:lnTo>
                  <a:lnTo>
                    <a:pt x="1267" y="4445"/>
                  </a:lnTo>
                  <a:lnTo>
                    <a:pt x="1344" y="4625"/>
                  </a:lnTo>
                  <a:lnTo>
                    <a:pt x="1473" y="4806"/>
                  </a:lnTo>
                  <a:lnTo>
                    <a:pt x="1628" y="4935"/>
                  </a:lnTo>
                  <a:lnTo>
                    <a:pt x="1783" y="5065"/>
                  </a:lnTo>
                  <a:lnTo>
                    <a:pt x="1964" y="5168"/>
                  </a:lnTo>
                  <a:lnTo>
                    <a:pt x="2171" y="5220"/>
                  </a:lnTo>
                  <a:lnTo>
                    <a:pt x="2171" y="5581"/>
                  </a:lnTo>
                  <a:lnTo>
                    <a:pt x="543" y="5581"/>
                  </a:lnTo>
                  <a:lnTo>
                    <a:pt x="414" y="5633"/>
                  </a:lnTo>
                  <a:lnTo>
                    <a:pt x="311" y="5685"/>
                  </a:lnTo>
                  <a:lnTo>
                    <a:pt x="207" y="5762"/>
                  </a:lnTo>
                  <a:lnTo>
                    <a:pt x="130" y="5866"/>
                  </a:lnTo>
                  <a:lnTo>
                    <a:pt x="52" y="5995"/>
                  </a:lnTo>
                  <a:lnTo>
                    <a:pt x="26" y="6124"/>
                  </a:lnTo>
                  <a:lnTo>
                    <a:pt x="0" y="6253"/>
                  </a:lnTo>
                  <a:lnTo>
                    <a:pt x="0" y="6718"/>
                  </a:lnTo>
                  <a:lnTo>
                    <a:pt x="26" y="6848"/>
                  </a:lnTo>
                  <a:lnTo>
                    <a:pt x="52" y="6977"/>
                  </a:lnTo>
                  <a:lnTo>
                    <a:pt x="130" y="7080"/>
                  </a:lnTo>
                  <a:lnTo>
                    <a:pt x="207" y="7183"/>
                  </a:lnTo>
                  <a:lnTo>
                    <a:pt x="311" y="7287"/>
                  </a:lnTo>
                  <a:lnTo>
                    <a:pt x="414" y="7338"/>
                  </a:lnTo>
                  <a:lnTo>
                    <a:pt x="543" y="7390"/>
                  </a:lnTo>
                  <a:lnTo>
                    <a:pt x="11576" y="7390"/>
                  </a:lnTo>
                  <a:lnTo>
                    <a:pt x="11576" y="8889"/>
                  </a:lnTo>
                  <a:lnTo>
                    <a:pt x="11576" y="9070"/>
                  </a:lnTo>
                  <a:lnTo>
                    <a:pt x="11550" y="9225"/>
                  </a:lnTo>
                  <a:lnTo>
                    <a:pt x="11499" y="9380"/>
                  </a:lnTo>
                  <a:lnTo>
                    <a:pt x="11447" y="9509"/>
                  </a:lnTo>
                  <a:lnTo>
                    <a:pt x="11292" y="9793"/>
                  </a:lnTo>
                  <a:lnTo>
                    <a:pt x="11111" y="10026"/>
                  </a:lnTo>
                  <a:lnTo>
                    <a:pt x="10879" y="10207"/>
                  </a:lnTo>
                  <a:lnTo>
                    <a:pt x="10594" y="10362"/>
                  </a:lnTo>
                  <a:lnTo>
                    <a:pt x="10465" y="10413"/>
                  </a:lnTo>
                  <a:lnTo>
                    <a:pt x="10310" y="10465"/>
                  </a:lnTo>
                  <a:lnTo>
                    <a:pt x="10155" y="10491"/>
                  </a:lnTo>
                  <a:lnTo>
                    <a:pt x="8320" y="10491"/>
                  </a:lnTo>
                  <a:lnTo>
                    <a:pt x="8165" y="10517"/>
                  </a:lnTo>
                  <a:lnTo>
                    <a:pt x="8036" y="10542"/>
                  </a:lnTo>
                  <a:lnTo>
                    <a:pt x="7933" y="10620"/>
                  </a:lnTo>
                  <a:lnTo>
                    <a:pt x="7830" y="10698"/>
                  </a:lnTo>
                  <a:lnTo>
                    <a:pt x="7752" y="10801"/>
                  </a:lnTo>
                  <a:lnTo>
                    <a:pt x="7675" y="10904"/>
                  </a:lnTo>
                  <a:lnTo>
                    <a:pt x="7649" y="11033"/>
                  </a:lnTo>
                  <a:lnTo>
                    <a:pt x="7623" y="11163"/>
                  </a:lnTo>
                  <a:lnTo>
                    <a:pt x="7623" y="13256"/>
                  </a:lnTo>
                  <a:lnTo>
                    <a:pt x="7623" y="13333"/>
                  </a:lnTo>
                  <a:lnTo>
                    <a:pt x="7597" y="13411"/>
                  </a:lnTo>
                  <a:lnTo>
                    <a:pt x="7545" y="13462"/>
                  </a:lnTo>
                  <a:lnTo>
                    <a:pt x="7494" y="13514"/>
                  </a:lnTo>
                  <a:lnTo>
                    <a:pt x="5866" y="15013"/>
                  </a:lnTo>
                  <a:lnTo>
                    <a:pt x="5737" y="15090"/>
                  </a:lnTo>
                  <a:lnTo>
                    <a:pt x="5607" y="15116"/>
                  </a:lnTo>
                  <a:lnTo>
                    <a:pt x="5272" y="15116"/>
                  </a:lnTo>
                  <a:lnTo>
                    <a:pt x="5220" y="15090"/>
                  </a:lnTo>
                  <a:lnTo>
                    <a:pt x="5194" y="15038"/>
                  </a:lnTo>
                  <a:lnTo>
                    <a:pt x="5194" y="11163"/>
                  </a:lnTo>
                  <a:lnTo>
                    <a:pt x="5194" y="11059"/>
                  </a:lnTo>
                  <a:lnTo>
                    <a:pt x="5168" y="10956"/>
                  </a:lnTo>
                  <a:lnTo>
                    <a:pt x="6796" y="10956"/>
                  </a:lnTo>
                  <a:lnTo>
                    <a:pt x="6874" y="10930"/>
                  </a:lnTo>
                  <a:lnTo>
                    <a:pt x="6951" y="10878"/>
                  </a:lnTo>
                  <a:lnTo>
                    <a:pt x="7003" y="10801"/>
                  </a:lnTo>
                  <a:lnTo>
                    <a:pt x="7029" y="10723"/>
                  </a:lnTo>
                  <a:lnTo>
                    <a:pt x="7003" y="10620"/>
                  </a:lnTo>
                  <a:lnTo>
                    <a:pt x="6951" y="10568"/>
                  </a:lnTo>
                  <a:lnTo>
                    <a:pt x="6874" y="10517"/>
                  </a:lnTo>
                  <a:lnTo>
                    <a:pt x="6796" y="10491"/>
                  </a:lnTo>
                  <a:lnTo>
                    <a:pt x="2688" y="10491"/>
                  </a:lnTo>
                  <a:lnTo>
                    <a:pt x="2533" y="10465"/>
                  </a:lnTo>
                  <a:lnTo>
                    <a:pt x="2378" y="10413"/>
                  </a:lnTo>
                  <a:lnTo>
                    <a:pt x="2223" y="10362"/>
                  </a:lnTo>
                  <a:lnTo>
                    <a:pt x="1964" y="10207"/>
                  </a:lnTo>
                  <a:lnTo>
                    <a:pt x="1706" y="10026"/>
                  </a:lnTo>
                  <a:lnTo>
                    <a:pt x="1525" y="9793"/>
                  </a:lnTo>
                  <a:lnTo>
                    <a:pt x="1370" y="9509"/>
                  </a:lnTo>
                  <a:lnTo>
                    <a:pt x="1318" y="9380"/>
                  </a:lnTo>
                  <a:lnTo>
                    <a:pt x="1292" y="9225"/>
                  </a:lnTo>
                  <a:lnTo>
                    <a:pt x="1267" y="9070"/>
                  </a:lnTo>
                  <a:lnTo>
                    <a:pt x="1241" y="8889"/>
                  </a:lnTo>
                  <a:lnTo>
                    <a:pt x="1241" y="8217"/>
                  </a:lnTo>
                  <a:lnTo>
                    <a:pt x="1241" y="8139"/>
                  </a:lnTo>
                  <a:lnTo>
                    <a:pt x="1189" y="8062"/>
                  </a:lnTo>
                  <a:lnTo>
                    <a:pt x="1111" y="8010"/>
                  </a:lnTo>
                  <a:lnTo>
                    <a:pt x="931" y="8010"/>
                  </a:lnTo>
                  <a:lnTo>
                    <a:pt x="853" y="8062"/>
                  </a:lnTo>
                  <a:lnTo>
                    <a:pt x="801" y="8139"/>
                  </a:lnTo>
                  <a:lnTo>
                    <a:pt x="801" y="8217"/>
                  </a:lnTo>
                  <a:lnTo>
                    <a:pt x="801" y="8889"/>
                  </a:lnTo>
                  <a:lnTo>
                    <a:pt x="801" y="9096"/>
                  </a:lnTo>
                  <a:lnTo>
                    <a:pt x="827" y="9302"/>
                  </a:lnTo>
                  <a:lnTo>
                    <a:pt x="879" y="9509"/>
                  </a:lnTo>
                  <a:lnTo>
                    <a:pt x="956" y="9690"/>
                  </a:lnTo>
                  <a:lnTo>
                    <a:pt x="1034" y="9871"/>
                  </a:lnTo>
                  <a:lnTo>
                    <a:pt x="1137" y="10052"/>
                  </a:lnTo>
                  <a:lnTo>
                    <a:pt x="1267" y="10207"/>
                  </a:lnTo>
                  <a:lnTo>
                    <a:pt x="1396" y="10336"/>
                  </a:lnTo>
                  <a:lnTo>
                    <a:pt x="1551" y="10491"/>
                  </a:lnTo>
                  <a:lnTo>
                    <a:pt x="1706" y="10594"/>
                  </a:lnTo>
                  <a:lnTo>
                    <a:pt x="1861" y="10698"/>
                  </a:lnTo>
                  <a:lnTo>
                    <a:pt x="2042" y="10775"/>
                  </a:lnTo>
                  <a:lnTo>
                    <a:pt x="2223" y="10853"/>
                  </a:lnTo>
                  <a:lnTo>
                    <a:pt x="2429" y="10904"/>
                  </a:lnTo>
                  <a:lnTo>
                    <a:pt x="2636" y="10930"/>
                  </a:lnTo>
                  <a:lnTo>
                    <a:pt x="2843" y="10956"/>
                  </a:lnTo>
                  <a:lnTo>
                    <a:pt x="4600" y="10956"/>
                  </a:lnTo>
                  <a:lnTo>
                    <a:pt x="4677" y="11008"/>
                  </a:lnTo>
                  <a:lnTo>
                    <a:pt x="4729" y="11085"/>
                  </a:lnTo>
                  <a:lnTo>
                    <a:pt x="4755" y="11163"/>
                  </a:lnTo>
                  <a:lnTo>
                    <a:pt x="4755" y="15038"/>
                  </a:lnTo>
                  <a:lnTo>
                    <a:pt x="4755" y="15142"/>
                  </a:lnTo>
                  <a:lnTo>
                    <a:pt x="4781" y="15245"/>
                  </a:lnTo>
                  <a:lnTo>
                    <a:pt x="4832" y="15323"/>
                  </a:lnTo>
                  <a:lnTo>
                    <a:pt x="4910" y="15400"/>
                  </a:lnTo>
                  <a:lnTo>
                    <a:pt x="4987" y="15478"/>
                  </a:lnTo>
                  <a:lnTo>
                    <a:pt x="5065" y="15529"/>
                  </a:lnTo>
                  <a:lnTo>
                    <a:pt x="5168" y="15555"/>
                  </a:lnTo>
                  <a:lnTo>
                    <a:pt x="5762" y="15555"/>
                  </a:lnTo>
                  <a:lnTo>
                    <a:pt x="5892" y="15503"/>
                  </a:lnTo>
                  <a:lnTo>
                    <a:pt x="6047" y="15452"/>
                  </a:lnTo>
                  <a:lnTo>
                    <a:pt x="6150" y="15348"/>
                  </a:lnTo>
                  <a:lnTo>
                    <a:pt x="7804" y="13876"/>
                  </a:lnTo>
                  <a:lnTo>
                    <a:pt x="7933" y="13746"/>
                  </a:lnTo>
                  <a:lnTo>
                    <a:pt x="8010" y="13591"/>
                  </a:lnTo>
                  <a:lnTo>
                    <a:pt x="8062" y="13411"/>
                  </a:lnTo>
                  <a:lnTo>
                    <a:pt x="8088" y="13256"/>
                  </a:lnTo>
                  <a:lnTo>
                    <a:pt x="8088" y="11163"/>
                  </a:lnTo>
                  <a:lnTo>
                    <a:pt x="8114" y="11085"/>
                  </a:lnTo>
                  <a:lnTo>
                    <a:pt x="8140" y="11008"/>
                  </a:lnTo>
                  <a:lnTo>
                    <a:pt x="8217" y="10956"/>
                  </a:lnTo>
                  <a:lnTo>
                    <a:pt x="9974" y="10956"/>
                  </a:lnTo>
                  <a:lnTo>
                    <a:pt x="10181" y="10930"/>
                  </a:lnTo>
                  <a:lnTo>
                    <a:pt x="10388" y="10904"/>
                  </a:lnTo>
                  <a:lnTo>
                    <a:pt x="10594" y="10853"/>
                  </a:lnTo>
                  <a:lnTo>
                    <a:pt x="10775" y="10775"/>
                  </a:lnTo>
                  <a:lnTo>
                    <a:pt x="10956" y="10698"/>
                  </a:lnTo>
                  <a:lnTo>
                    <a:pt x="11137" y="10594"/>
                  </a:lnTo>
                  <a:lnTo>
                    <a:pt x="11292" y="10491"/>
                  </a:lnTo>
                  <a:lnTo>
                    <a:pt x="11421" y="10336"/>
                  </a:lnTo>
                  <a:lnTo>
                    <a:pt x="11576" y="10207"/>
                  </a:lnTo>
                  <a:lnTo>
                    <a:pt x="11680" y="10052"/>
                  </a:lnTo>
                  <a:lnTo>
                    <a:pt x="11783" y="9871"/>
                  </a:lnTo>
                  <a:lnTo>
                    <a:pt x="11860" y="9690"/>
                  </a:lnTo>
                  <a:lnTo>
                    <a:pt x="11938" y="9509"/>
                  </a:lnTo>
                  <a:lnTo>
                    <a:pt x="11990" y="9302"/>
                  </a:lnTo>
                  <a:lnTo>
                    <a:pt x="12015" y="9096"/>
                  </a:lnTo>
                  <a:lnTo>
                    <a:pt x="12041" y="8889"/>
                  </a:lnTo>
                  <a:lnTo>
                    <a:pt x="12041" y="7390"/>
                  </a:lnTo>
                  <a:lnTo>
                    <a:pt x="12274" y="7390"/>
                  </a:lnTo>
                  <a:lnTo>
                    <a:pt x="12403" y="7338"/>
                  </a:lnTo>
                  <a:lnTo>
                    <a:pt x="12532" y="7287"/>
                  </a:lnTo>
                  <a:lnTo>
                    <a:pt x="12610" y="7183"/>
                  </a:lnTo>
                  <a:lnTo>
                    <a:pt x="12713" y="7080"/>
                  </a:lnTo>
                  <a:lnTo>
                    <a:pt x="12765" y="6977"/>
                  </a:lnTo>
                  <a:lnTo>
                    <a:pt x="12816" y="6848"/>
                  </a:lnTo>
                  <a:lnTo>
                    <a:pt x="12816" y="6718"/>
                  </a:lnTo>
                  <a:lnTo>
                    <a:pt x="12816" y="6253"/>
                  </a:lnTo>
                  <a:lnTo>
                    <a:pt x="12816" y="6124"/>
                  </a:lnTo>
                  <a:lnTo>
                    <a:pt x="12765" y="5995"/>
                  </a:lnTo>
                  <a:lnTo>
                    <a:pt x="12713" y="5866"/>
                  </a:lnTo>
                  <a:lnTo>
                    <a:pt x="12610" y="5762"/>
                  </a:lnTo>
                  <a:lnTo>
                    <a:pt x="12532" y="5685"/>
                  </a:lnTo>
                  <a:lnTo>
                    <a:pt x="12403" y="5633"/>
                  </a:lnTo>
                  <a:lnTo>
                    <a:pt x="12274" y="5581"/>
                  </a:lnTo>
                  <a:lnTo>
                    <a:pt x="10646" y="5581"/>
                  </a:lnTo>
                  <a:lnTo>
                    <a:pt x="10646" y="5220"/>
                  </a:lnTo>
                  <a:lnTo>
                    <a:pt x="10853" y="5168"/>
                  </a:lnTo>
                  <a:lnTo>
                    <a:pt x="11034" y="5065"/>
                  </a:lnTo>
                  <a:lnTo>
                    <a:pt x="11214" y="4935"/>
                  </a:lnTo>
                  <a:lnTo>
                    <a:pt x="11344" y="4806"/>
                  </a:lnTo>
                  <a:lnTo>
                    <a:pt x="11473" y="4625"/>
                  </a:lnTo>
                  <a:lnTo>
                    <a:pt x="11550" y="4445"/>
                  </a:lnTo>
                  <a:lnTo>
                    <a:pt x="11628" y="4238"/>
                  </a:lnTo>
                  <a:lnTo>
                    <a:pt x="11628" y="4031"/>
                  </a:lnTo>
                  <a:lnTo>
                    <a:pt x="11602" y="3773"/>
                  </a:lnTo>
                  <a:lnTo>
                    <a:pt x="11550" y="3540"/>
                  </a:lnTo>
                  <a:lnTo>
                    <a:pt x="11421" y="3334"/>
                  </a:lnTo>
                  <a:lnTo>
                    <a:pt x="11292" y="3153"/>
                  </a:lnTo>
                  <a:lnTo>
                    <a:pt x="11111" y="3023"/>
                  </a:lnTo>
                  <a:lnTo>
                    <a:pt x="10904" y="2894"/>
                  </a:lnTo>
                  <a:lnTo>
                    <a:pt x="10672" y="2843"/>
                  </a:lnTo>
                  <a:lnTo>
                    <a:pt x="10413" y="2817"/>
                  </a:lnTo>
                  <a:lnTo>
                    <a:pt x="10155" y="2843"/>
                  </a:lnTo>
                  <a:lnTo>
                    <a:pt x="9922" y="2920"/>
                  </a:lnTo>
                  <a:lnTo>
                    <a:pt x="9690" y="3049"/>
                  </a:lnTo>
                  <a:lnTo>
                    <a:pt x="9509" y="3230"/>
                  </a:lnTo>
                  <a:lnTo>
                    <a:pt x="7933" y="2274"/>
                  </a:lnTo>
                  <a:lnTo>
                    <a:pt x="7985" y="2145"/>
                  </a:lnTo>
                  <a:lnTo>
                    <a:pt x="8010" y="1990"/>
                  </a:lnTo>
                  <a:lnTo>
                    <a:pt x="8036" y="1809"/>
                  </a:lnTo>
                  <a:lnTo>
                    <a:pt x="8062" y="1654"/>
                  </a:lnTo>
                  <a:lnTo>
                    <a:pt x="8036" y="1473"/>
                  </a:lnTo>
                  <a:lnTo>
                    <a:pt x="8010" y="1318"/>
                  </a:lnTo>
                  <a:lnTo>
                    <a:pt x="7985" y="1163"/>
                  </a:lnTo>
                  <a:lnTo>
                    <a:pt x="7933" y="1008"/>
                  </a:lnTo>
                  <a:lnTo>
                    <a:pt x="7778" y="724"/>
                  </a:lnTo>
                  <a:lnTo>
                    <a:pt x="7571" y="491"/>
                  </a:lnTo>
                  <a:lnTo>
                    <a:pt x="7339" y="285"/>
                  </a:lnTo>
                  <a:lnTo>
                    <a:pt x="7054" y="130"/>
                  </a:lnTo>
                  <a:lnTo>
                    <a:pt x="6899" y="78"/>
                  </a:lnTo>
                  <a:lnTo>
                    <a:pt x="6744" y="52"/>
                  </a:lnTo>
                  <a:lnTo>
                    <a:pt x="6589" y="26"/>
                  </a:lnTo>
                  <a:lnTo>
                    <a:pt x="64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39"/>
            <p:cNvSpPr/>
            <p:nvPr/>
          </p:nvSpPr>
          <p:spPr>
            <a:xfrm>
              <a:off x="4135225" y="2706000"/>
              <a:ext cx="34925" cy="34900"/>
            </a:xfrm>
            <a:custGeom>
              <a:avLst/>
              <a:gdLst/>
              <a:ahLst/>
              <a:cxnLst/>
              <a:rect l="l" t="t" r="r" b="b"/>
              <a:pathLst>
                <a:path w="1397" h="1396" extrusionOk="0">
                  <a:moveTo>
                    <a:pt x="802" y="465"/>
                  </a:moveTo>
                  <a:lnTo>
                    <a:pt x="879" y="517"/>
                  </a:lnTo>
                  <a:lnTo>
                    <a:pt x="931" y="595"/>
                  </a:lnTo>
                  <a:lnTo>
                    <a:pt x="957" y="698"/>
                  </a:lnTo>
                  <a:lnTo>
                    <a:pt x="931" y="801"/>
                  </a:lnTo>
                  <a:lnTo>
                    <a:pt x="879" y="879"/>
                  </a:lnTo>
                  <a:lnTo>
                    <a:pt x="802" y="931"/>
                  </a:lnTo>
                  <a:lnTo>
                    <a:pt x="621" y="931"/>
                  </a:lnTo>
                  <a:lnTo>
                    <a:pt x="543" y="879"/>
                  </a:lnTo>
                  <a:lnTo>
                    <a:pt x="492" y="801"/>
                  </a:lnTo>
                  <a:lnTo>
                    <a:pt x="466" y="698"/>
                  </a:lnTo>
                  <a:lnTo>
                    <a:pt x="492" y="595"/>
                  </a:lnTo>
                  <a:lnTo>
                    <a:pt x="543" y="517"/>
                  </a:lnTo>
                  <a:lnTo>
                    <a:pt x="621" y="465"/>
                  </a:lnTo>
                  <a:close/>
                  <a:moveTo>
                    <a:pt x="569" y="0"/>
                  </a:moveTo>
                  <a:lnTo>
                    <a:pt x="440" y="52"/>
                  </a:lnTo>
                  <a:lnTo>
                    <a:pt x="311" y="130"/>
                  </a:lnTo>
                  <a:lnTo>
                    <a:pt x="207" y="207"/>
                  </a:lnTo>
                  <a:lnTo>
                    <a:pt x="130" y="310"/>
                  </a:lnTo>
                  <a:lnTo>
                    <a:pt x="52" y="414"/>
                  </a:lnTo>
                  <a:lnTo>
                    <a:pt x="27" y="543"/>
                  </a:lnTo>
                  <a:lnTo>
                    <a:pt x="1" y="698"/>
                  </a:lnTo>
                  <a:lnTo>
                    <a:pt x="27" y="827"/>
                  </a:lnTo>
                  <a:lnTo>
                    <a:pt x="52" y="956"/>
                  </a:lnTo>
                  <a:lnTo>
                    <a:pt x="130" y="1086"/>
                  </a:lnTo>
                  <a:lnTo>
                    <a:pt x="207" y="1189"/>
                  </a:lnTo>
                  <a:lnTo>
                    <a:pt x="311" y="1266"/>
                  </a:lnTo>
                  <a:lnTo>
                    <a:pt x="440" y="1344"/>
                  </a:lnTo>
                  <a:lnTo>
                    <a:pt x="569" y="1370"/>
                  </a:lnTo>
                  <a:lnTo>
                    <a:pt x="698" y="1396"/>
                  </a:lnTo>
                  <a:lnTo>
                    <a:pt x="853" y="1370"/>
                  </a:lnTo>
                  <a:lnTo>
                    <a:pt x="983" y="1344"/>
                  </a:lnTo>
                  <a:lnTo>
                    <a:pt x="1086" y="1266"/>
                  </a:lnTo>
                  <a:lnTo>
                    <a:pt x="1189" y="1189"/>
                  </a:lnTo>
                  <a:lnTo>
                    <a:pt x="1293" y="1086"/>
                  </a:lnTo>
                  <a:lnTo>
                    <a:pt x="1344" y="956"/>
                  </a:lnTo>
                  <a:lnTo>
                    <a:pt x="1396" y="827"/>
                  </a:lnTo>
                  <a:lnTo>
                    <a:pt x="1396" y="698"/>
                  </a:lnTo>
                  <a:lnTo>
                    <a:pt x="1396" y="543"/>
                  </a:lnTo>
                  <a:lnTo>
                    <a:pt x="1344" y="414"/>
                  </a:lnTo>
                  <a:lnTo>
                    <a:pt x="1293" y="310"/>
                  </a:lnTo>
                  <a:lnTo>
                    <a:pt x="1189" y="207"/>
                  </a:lnTo>
                  <a:lnTo>
                    <a:pt x="1086" y="130"/>
                  </a:lnTo>
                  <a:lnTo>
                    <a:pt x="983" y="52"/>
                  </a:lnTo>
                  <a:lnTo>
                    <a:pt x="8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39"/>
            <p:cNvSpPr/>
            <p:nvPr/>
          </p:nvSpPr>
          <p:spPr>
            <a:xfrm>
              <a:off x="4044150" y="2774475"/>
              <a:ext cx="16825" cy="16825"/>
            </a:xfrm>
            <a:custGeom>
              <a:avLst/>
              <a:gdLst/>
              <a:ahLst/>
              <a:cxnLst/>
              <a:rect l="l" t="t" r="r" b="b"/>
              <a:pathLst>
                <a:path w="673" h="673" extrusionOk="0">
                  <a:moveTo>
                    <a:pt x="336" y="0"/>
                  </a:moveTo>
                  <a:lnTo>
                    <a:pt x="207" y="26"/>
                  </a:lnTo>
                  <a:lnTo>
                    <a:pt x="104" y="78"/>
                  </a:lnTo>
                  <a:lnTo>
                    <a:pt x="26" y="207"/>
                  </a:lnTo>
                  <a:lnTo>
                    <a:pt x="1" y="336"/>
                  </a:lnTo>
                  <a:lnTo>
                    <a:pt x="26" y="465"/>
                  </a:lnTo>
                  <a:lnTo>
                    <a:pt x="104" y="569"/>
                  </a:lnTo>
                  <a:lnTo>
                    <a:pt x="207" y="646"/>
                  </a:lnTo>
                  <a:lnTo>
                    <a:pt x="336" y="672"/>
                  </a:lnTo>
                  <a:lnTo>
                    <a:pt x="466" y="646"/>
                  </a:lnTo>
                  <a:lnTo>
                    <a:pt x="569" y="569"/>
                  </a:lnTo>
                  <a:lnTo>
                    <a:pt x="646" y="465"/>
                  </a:lnTo>
                  <a:lnTo>
                    <a:pt x="672" y="336"/>
                  </a:lnTo>
                  <a:lnTo>
                    <a:pt x="646" y="207"/>
                  </a:lnTo>
                  <a:lnTo>
                    <a:pt x="569" y="78"/>
                  </a:lnTo>
                  <a:lnTo>
                    <a:pt x="466" y="26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39"/>
            <p:cNvSpPr/>
            <p:nvPr/>
          </p:nvSpPr>
          <p:spPr>
            <a:xfrm>
              <a:off x="4244400" y="2774475"/>
              <a:ext cx="16825" cy="16825"/>
            </a:xfrm>
            <a:custGeom>
              <a:avLst/>
              <a:gdLst/>
              <a:ahLst/>
              <a:cxnLst/>
              <a:rect l="l" t="t" r="r" b="b"/>
              <a:pathLst>
                <a:path w="673" h="673" extrusionOk="0">
                  <a:moveTo>
                    <a:pt x="336" y="0"/>
                  </a:moveTo>
                  <a:lnTo>
                    <a:pt x="207" y="26"/>
                  </a:lnTo>
                  <a:lnTo>
                    <a:pt x="104" y="78"/>
                  </a:lnTo>
                  <a:lnTo>
                    <a:pt x="26" y="207"/>
                  </a:lnTo>
                  <a:lnTo>
                    <a:pt x="1" y="336"/>
                  </a:lnTo>
                  <a:lnTo>
                    <a:pt x="26" y="465"/>
                  </a:lnTo>
                  <a:lnTo>
                    <a:pt x="104" y="569"/>
                  </a:lnTo>
                  <a:lnTo>
                    <a:pt x="207" y="646"/>
                  </a:lnTo>
                  <a:lnTo>
                    <a:pt x="336" y="672"/>
                  </a:lnTo>
                  <a:lnTo>
                    <a:pt x="466" y="646"/>
                  </a:lnTo>
                  <a:lnTo>
                    <a:pt x="595" y="569"/>
                  </a:lnTo>
                  <a:lnTo>
                    <a:pt x="646" y="465"/>
                  </a:lnTo>
                  <a:lnTo>
                    <a:pt x="672" y="336"/>
                  </a:lnTo>
                  <a:lnTo>
                    <a:pt x="646" y="207"/>
                  </a:lnTo>
                  <a:lnTo>
                    <a:pt x="595" y="78"/>
                  </a:lnTo>
                  <a:lnTo>
                    <a:pt x="466" y="26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AA51FAFF-5F1F-F47A-37E1-36097DF6CE91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37"/>
          <p:cNvSpPr txBox="1">
            <a:spLocks noGrp="1"/>
          </p:cNvSpPr>
          <p:nvPr>
            <p:ph type="title"/>
          </p:nvPr>
        </p:nvSpPr>
        <p:spPr>
          <a:xfrm>
            <a:off x="350729" y="1922516"/>
            <a:ext cx="8192022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Arbeitsaufgaben</a:t>
            </a:r>
            <a:endParaRPr dirty="0"/>
          </a:p>
        </p:txBody>
      </p:sp>
      <p:sp>
        <p:nvSpPr>
          <p:cNvPr id="2013" name="Google Shape;2013;p37"/>
          <p:cNvSpPr txBox="1">
            <a:spLocks noGrp="1"/>
          </p:cNvSpPr>
          <p:nvPr>
            <p:ph type="subTitle" idx="1"/>
          </p:nvPr>
        </p:nvSpPr>
        <p:spPr>
          <a:xfrm>
            <a:off x="2148900" y="2489584"/>
            <a:ext cx="4846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Serverzusammenstellung</a:t>
            </a:r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Verwaltung von Administratorrechten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chemeClr val="bg1">
                    <a:lumMod val="95000"/>
                  </a:schemeClr>
                </a:solidFill>
              </a:rPr>
              <a:t>Netzwerkverwaltung</a:t>
            </a:r>
          </a:p>
          <a:p>
            <a:pPr marL="0" indent="0"/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7642A2D-7778-2AE4-9249-04857A9BCBE5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7/11</a:t>
            </a:r>
          </a:p>
        </p:txBody>
      </p:sp>
    </p:spTree>
    <p:extLst>
      <p:ext uri="{BB962C8B-B14F-4D97-AF65-F5344CB8AC3E}">
        <p14:creationId xmlns:p14="http://schemas.microsoft.com/office/powerpoint/2010/main" val="954750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7" name="Google Shape;2987;p66"/>
          <p:cNvSpPr txBox="1">
            <a:spLocks noGrp="1"/>
          </p:cNvSpPr>
          <p:nvPr>
            <p:ph type="subTitle" idx="1"/>
          </p:nvPr>
        </p:nvSpPr>
        <p:spPr>
          <a:xfrm>
            <a:off x="951272" y="2553591"/>
            <a:ext cx="3543378" cy="132225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Flexibel in den verschiedenen Arbeitsbereichen wie Netzwerkverwaltung, Administatorrechte und Serverräumen sein.</a:t>
            </a:r>
            <a:endParaRPr dirty="0"/>
          </a:p>
        </p:txBody>
      </p:sp>
      <p:sp>
        <p:nvSpPr>
          <p:cNvPr id="2988" name="Google Shape;2988;p66"/>
          <p:cNvSpPr txBox="1">
            <a:spLocks noGrp="1"/>
          </p:cNvSpPr>
          <p:nvPr>
            <p:ph type="title"/>
          </p:nvPr>
        </p:nvSpPr>
        <p:spPr>
          <a:xfrm>
            <a:off x="1459349" y="1675509"/>
            <a:ext cx="3035301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Nunito Sans"/>
                <a:ea typeface="Nunito Sans"/>
                <a:cs typeface="Nunito Sans"/>
                <a:sym typeface="Nunito Sans"/>
              </a:rPr>
              <a:t>Arbeitsaufgaben</a:t>
            </a:r>
            <a:endParaRPr b="1" dirty="0">
              <a:latin typeface="Nunito Sans"/>
              <a:ea typeface="Nunito Sans"/>
              <a:cs typeface="Nunito Sans"/>
              <a:sym typeface="Nunito Sans"/>
            </a:endParaRPr>
          </a:p>
        </p:txBody>
      </p:sp>
      <p:grpSp>
        <p:nvGrpSpPr>
          <p:cNvPr id="2989" name="Google Shape;2989;p66"/>
          <p:cNvGrpSpPr/>
          <p:nvPr/>
        </p:nvGrpSpPr>
        <p:grpSpPr>
          <a:xfrm>
            <a:off x="4855995" y="1267652"/>
            <a:ext cx="3336733" cy="2608197"/>
            <a:chOff x="4794566" y="1229221"/>
            <a:chExt cx="3492864" cy="2730238"/>
          </a:xfrm>
        </p:grpSpPr>
        <p:sp>
          <p:nvSpPr>
            <p:cNvPr id="2990" name="Google Shape;2990;p66"/>
            <p:cNvSpPr/>
            <p:nvPr/>
          </p:nvSpPr>
          <p:spPr>
            <a:xfrm>
              <a:off x="6010192" y="3526822"/>
              <a:ext cx="1061612" cy="432637"/>
            </a:xfrm>
            <a:custGeom>
              <a:avLst/>
              <a:gdLst/>
              <a:ahLst/>
              <a:cxnLst/>
              <a:rect l="l" t="t" r="r" b="b"/>
              <a:pathLst>
                <a:path w="15037" h="6128" extrusionOk="0">
                  <a:moveTo>
                    <a:pt x="2443" y="1"/>
                  </a:moveTo>
                  <a:lnTo>
                    <a:pt x="2222" y="2875"/>
                  </a:lnTo>
                  <a:cubicBezTo>
                    <a:pt x="2222" y="2875"/>
                    <a:pt x="2339" y="3398"/>
                    <a:pt x="1529" y="4116"/>
                  </a:cubicBezTo>
                  <a:cubicBezTo>
                    <a:pt x="732" y="4835"/>
                    <a:pt x="92" y="5500"/>
                    <a:pt x="92" y="5500"/>
                  </a:cubicBezTo>
                  <a:cubicBezTo>
                    <a:pt x="92" y="5500"/>
                    <a:pt x="1" y="5657"/>
                    <a:pt x="1" y="5892"/>
                  </a:cubicBezTo>
                  <a:cubicBezTo>
                    <a:pt x="1" y="6115"/>
                    <a:pt x="131" y="6127"/>
                    <a:pt x="693" y="6127"/>
                  </a:cubicBezTo>
                  <a:lnTo>
                    <a:pt x="14345" y="6127"/>
                  </a:lnTo>
                  <a:cubicBezTo>
                    <a:pt x="14906" y="6127"/>
                    <a:pt x="15037" y="6115"/>
                    <a:pt x="15037" y="5892"/>
                  </a:cubicBezTo>
                  <a:cubicBezTo>
                    <a:pt x="15037" y="5657"/>
                    <a:pt x="14946" y="5500"/>
                    <a:pt x="14946" y="5500"/>
                  </a:cubicBezTo>
                  <a:cubicBezTo>
                    <a:pt x="14946" y="5500"/>
                    <a:pt x="14305" y="4835"/>
                    <a:pt x="13495" y="4116"/>
                  </a:cubicBezTo>
                  <a:cubicBezTo>
                    <a:pt x="12699" y="3398"/>
                    <a:pt x="12804" y="2875"/>
                    <a:pt x="12804" y="2875"/>
                  </a:cubicBezTo>
                  <a:lnTo>
                    <a:pt x="12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66"/>
            <p:cNvSpPr/>
            <p:nvPr/>
          </p:nvSpPr>
          <p:spPr>
            <a:xfrm>
              <a:off x="4794566" y="1229221"/>
              <a:ext cx="3492864" cy="2297606"/>
            </a:xfrm>
            <a:custGeom>
              <a:avLst/>
              <a:gdLst/>
              <a:ahLst/>
              <a:cxnLst/>
              <a:rect l="l" t="t" r="r" b="b"/>
              <a:pathLst>
                <a:path w="49474" h="32544" extrusionOk="0">
                  <a:moveTo>
                    <a:pt x="2509" y="0"/>
                  </a:moveTo>
                  <a:cubicBezTo>
                    <a:pt x="1124" y="0"/>
                    <a:pt x="0" y="1124"/>
                    <a:pt x="0" y="2509"/>
                  </a:cubicBezTo>
                  <a:lnTo>
                    <a:pt x="0" y="30035"/>
                  </a:lnTo>
                  <a:cubicBezTo>
                    <a:pt x="0" y="31420"/>
                    <a:pt x="1124" y="32544"/>
                    <a:pt x="2509" y="32544"/>
                  </a:cubicBezTo>
                  <a:lnTo>
                    <a:pt x="46965" y="32544"/>
                  </a:lnTo>
                  <a:cubicBezTo>
                    <a:pt x="48350" y="32544"/>
                    <a:pt x="49474" y="31420"/>
                    <a:pt x="49474" y="30035"/>
                  </a:cubicBezTo>
                  <a:lnTo>
                    <a:pt x="49474" y="2509"/>
                  </a:lnTo>
                  <a:cubicBezTo>
                    <a:pt x="49474" y="1124"/>
                    <a:pt x="48350" y="0"/>
                    <a:pt x="469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66"/>
            <p:cNvSpPr/>
            <p:nvPr/>
          </p:nvSpPr>
          <p:spPr>
            <a:xfrm>
              <a:off x="6472417" y="3323532"/>
              <a:ext cx="137163" cy="137161"/>
            </a:xfrm>
            <a:custGeom>
              <a:avLst/>
              <a:gdLst/>
              <a:ahLst/>
              <a:cxnLst/>
              <a:rect l="l" t="t" r="r" b="b"/>
              <a:pathLst>
                <a:path w="3005" h="3020" extrusionOk="0">
                  <a:moveTo>
                    <a:pt x="1503" y="1"/>
                  </a:moveTo>
                  <a:cubicBezTo>
                    <a:pt x="667" y="1"/>
                    <a:pt x="0" y="680"/>
                    <a:pt x="0" y="1504"/>
                  </a:cubicBezTo>
                  <a:cubicBezTo>
                    <a:pt x="0" y="2340"/>
                    <a:pt x="667" y="3019"/>
                    <a:pt x="1503" y="3019"/>
                  </a:cubicBezTo>
                  <a:cubicBezTo>
                    <a:pt x="2326" y="3019"/>
                    <a:pt x="3005" y="2340"/>
                    <a:pt x="3005" y="1504"/>
                  </a:cubicBezTo>
                  <a:cubicBezTo>
                    <a:pt x="3005" y="680"/>
                    <a:pt x="2326" y="1"/>
                    <a:pt x="15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993" name="Google Shape;2993;p66"/>
          <p:cNvPicPr preferRelativeResize="0"/>
          <p:nvPr/>
        </p:nvPicPr>
        <p:blipFill rotWithShape="1">
          <a:blip r:embed="rId3"/>
          <a:srcRect t="12906" b="12906"/>
          <a:stretch/>
        </p:blipFill>
        <p:spPr>
          <a:xfrm>
            <a:off x="4995646" y="1401974"/>
            <a:ext cx="3058200" cy="1701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sp>
        <p:nvSpPr>
          <p:cNvPr id="2994" name="Google Shape;2994;p66"/>
          <p:cNvSpPr/>
          <p:nvPr/>
        </p:nvSpPr>
        <p:spPr>
          <a:xfrm>
            <a:off x="2544682" y="1242"/>
            <a:ext cx="6330" cy="10086"/>
          </a:xfrm>
          <a:custGeom>
            <a:avLst/>
            <a:gdLst/>
            <a:ahLst/>
            <a:cxnLst/>
            <a:rect l="l" t="t" r="r" b="b"/>
            <a:pathLst>
              <a:path w="91" h="145" extrusionOk="0">
                <a:moveTo>
                  <a:pt x="0" y="0"/>
                </a:moveTo>
                <a:lnTo>
                  <a:pt x="72" y="144"/>
                </a:lnTo>
                <a:lnTo>
                  <a:pt x="9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A6FA127-9F35-4669-E59C-DBB87188B83A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8/11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37"/>
          <p:cNvSpPr txBox="1">
            <a:spLocks noGrp="1"/>
          </p:cNvSpPr>
          <p:nvPr>
            <p:ph type="title"/>
          </p:nvPr>
        </p:nvSpPr>
        <p:spPr>
          <a:xfrm>
            <a:off x="441702" y="1922516"/>
            <a:ext cx="8276095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Arbeitsplatzbeschreibung</a:t>
            </a:r>
            <a:endParaRPr dirty="0"/>
          </a:p>
        </p:txBody>
      </p:sp>
      <p:sp>
        <p:nvSpPr>
          <p:cNvPr id="2013" name="Google Shape;2013;p37"/>
          <p:cNvSpPr txBox="1">
            <a:spLocks noGrp="1"/>
          </p:cNvSpPr>
          <p:nvPr>
            <p:ph type="subTitle" idx="1"/>
          </p:nvPr>
        </p:nvSpPr>
        <p:spPr>
          <a:xfrm>
            <a:off x="2148900" y="2489584"/>
            <a:ext cx="4846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Arbeitsumgebung</a:t>
            </a:r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/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444E454-E9EB-C779-DEA4-D462E551F429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5/11</a:t>
            </a:r>
          </a:p>
        </p:txBody>
      </p:sp>
    </p:spTree>
    <p:extLst>
      <p:ext uri="{BB962C8B-B14F-4D97-AF65-F5344CB8AC3E}">
        <p14:creationId xmlns:p14="http://schemas.microsoft.com/office/powerpoint/2010/main" val="213396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9" name="Google Shape;2039;p39"/>
          <p:cNvPicPr preferRelativeResize="0"/>
          <p:nvPr/>
        </p:nvPicPr>
        <p:blipFill rotWithShape="1">
          <a:blip r:embed="rId3"/>
          <a:srcRect t="30266" b="30266"/>
          <a:stretch/>
        </p:blipFill>
        <p:spPr>
          <a:xfrm>
            <a:off x="713275" y="539500"/>
            <a:ext cx="7717500" cy="2032200"/>
          </a:xfrm>
          <a:prstGeom prst="hexagon">
            <a:avLst>
              <a:gd name="adj" fmla="val 0"/>
              <a:gd name="vf" fmla="val 115470"/>
            </a:avLst>
          </a:prstGeom>
          <a:noFill/>
          <a:ln>
            <a:noFill/>
          </a:ln>
          <a:effectLst>
            <a:outerShdw dist="114300" dir="2940000" algn="bl" rotWithShape="0">
              <a:schemeClr val="accent1"/>
            </a:outerShdw>
          </a:effectLst>
        </p:spPr>
      </p:pic>
      <p:sp>
        <p:nvSpPr>
          <p:cNvPr id="2040" name="Google Shape;2040;p39"/>
          <p:cNvSpPr txBox="1">
            <a:spLocks noGrp="1"/>
          </p:cNvSpPr>
          <p:nvPr>
            <p:ph type="title"/>
          </p:nvPr>
        </p:nvSpPr>
        <p:spPr>
          <a:xfrm>
            <a:off x="463538" y="3269611"/>
            <a:ext cx="830468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Arbeitsumgebung</a:t>
            </a:r>
            <a:endParaRPr dirty="0"/>
          </a:p>
        </p:txBody>
      </p:sp>
      <p:sp>
        <p:nvSpPr>
          <p:cNvPr id="2041" name="Google Shape;2041;p39"/>
          <p:cNvSpPr txBox="1">
            <a:spLocks noGrp="1"/>
          </p:cNvSpPr>
          <p:nvPr>
            <p:ph type="subTitle" idx="1"/>
          </p:nvPr>
        </p:nvSpPr>
        <p:spPr>
          <a:xfrm>
            <a:off x="2057400" y="3924785"/>
            <a:ext cx="50292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Mobiler Computer in einer ordentlichen und schönen Umgebung.</a:t>
            </a:r>
            <a:endParaRPr dirty="0"/>
          </a:p>
        </p:txBody>
      </p:sp>
      <p:sp>
        <p:nvSpPr>
          <p:cNvPr id="2042" name="Google Shape;2042;p39"/>
          <p:cNvSpPr/>
          <p:nvPr/>
        </p:nvSpPr>
        <p:spPr>
          <a:xfrm>
            <a:off x="4197300" y="2254915"/>
            <a:ext cx="749400" cy="749400"/>
          </a:xfrm>
          <a:prstGeom prst="octagon">
            <a:avLst>
              <a:gd name="adj" fmla="val 0"/>
            </a:avLst>
          </a:prstGeom>
          <a:solidFill>
            <a:schemeClr val="dk2"/>
          </a:solidFill>
          <a:ln>
            <a:noFill/>
          </a:ln>
          <a:effectLst>
            <a:outerShdw dist="95250" dir="312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43" name="Google Shape;2043;p39"/>
          <p:cNvGrpSpPr/>
          <p:nvPr/>
        </p:nvGrpSpPr>
        <p:grpSpPr>
          <a:xfrm rot="-5400000">
            <a:off x="-670750" y="-1592975"/>
            <a:ext cx="2289250" cy="3059825"/>
            <a:chOff x="2215325" y="2417050"/>
            <a:chExt cx="2289250" cy="3059825"/>
          </a:xfrm>
        </p:grpSpPr>
        <p:sp>
          <p:nvSpPr>
            <p:cNvPr id="2044" name="Google Shape;2044;p39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extrusionOk="0">
                  <a:moveTo>
                    <a:pt x="7828" y="31688"/>
                  </a:moveTo>
                  <a:lnTo>
                    <a:pt x="4768" y="53538"/>
                  </a:lnTo>
                  <a:lnTo>
                    <a:pt x="4937" y="53501"/>
                  </a:lnTo>
                  <a:lnTo>
                    <a:pt x="5106" y="53501"/>
                  </a:lnTo>
                  <a:lnTo>
                    <a:pt x="8147" y="31725"/>
                  </a:lnTo>
                  <a:lnTo>
                    <a:pt x="7978" y="31725"/>
                  </a:lnTo>
                  <a:lnTo>
                    <a:pt x="7828" y="31688"/>
                  </a:lnTo>
                  <a:close/>
                  <a:moveTo>
                    <a:pt x="9592" y="31369"/>
                  </a:moveTo>
                  <a:lnTo>
                    <a:pt x="9442" y="31444"/>
                  </a:lnTo>
                  <a:lnTo>
                    <a:pt x="9292" y="31519"/>
                  </a:lnTo>
                  <a:lnTo>
                    <a:pt x="31987" y="72836"/>
                  </a:lnTo>
                  <a:lnTo>
                    <a:pt x="32118" y="72723"/>
                  </a:lnTo>
                  <a:lnTo>
                    <a:pt x="32250" y="72629"/>
                  </a:lnTo>
                  <a:lnTo>
                    <a:pt x="9592" y="31369"/>
                  </a:lnTo>
                  <a:close/>
                  <a:moveTo>
                    <a:pt x="7133" y="57180"/>
                  </a:moveTo>
                  <a:lnTo>
                    <a:pt x="7039" y="57311"/>
                  </a:lnTo>
                  <a:lnTo>
                    <a:pt x="6946" y="57443"/>
                  </a:lnTo>
                  <a:lnTo>
                    <a:pt x="31368" y="73718"/>
                  </a:lnTo>
                  <a:lnTo>
                    <a:pt x="31443" y="73568"/>
                  </a:lnTo>
                  <a:lnTo>
                    <a:pt x="31518" y="73418"/>
                  </a:lnTo>
                  <a:lnTo>
                    <a:pt x="7133" y="57180"/>
                  </a:lnTo>
                  <a:close/>
                  <a:moveTo>
                    <a:pt x="282" y="1"/>
                  </a:move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39"/>
            <p:cNvSpPr/>
            <p:nvPr/>
          </p:nvSpPr>
          <p:spPr>
            <a:xfrm>
              <a:off x="3212575" y="3954925"/>
              <a:ext cx="614325" cy="413475"/>
            </a:xfrm>
            <a:custGeom>
              <a:avLst/>
              <a:gdLst/>
              <a:ahLst/>
              <a:cxnLst/>
              <a:rect l="l" t="t" r="r" b="b"/>
              <a:pathLst>
                <a:path w="24573" h="16539" fill="none" extrusionOk="0">
                  <a:moveTo>
                    <a:pt x="188" y="1"/>
                  </a:moveTo>
                  <a:lnTo>
                    <a:pt x="188" y="1"/>
                  </a:lnTo>
                  <a:lnTo>
                    <a:pt x="94" y="132"/>
                  </a:lnTo>
                  <a:lnTo>
                    <a:pt x="1" y="264"/>
                  </a:lnTo>
                  <a:lnTo>
                    <a:pt x="24423" y="16539"/>
                  </a:lnTo>
                  <a:lnTo>
                    <a:pt x="24423" y="16539"/>
                  </a:lnTo>
                  <a:lnTo>
                    <a:pt x="24498" y="16389"/>
                  </a:lnTo>
                  <a:lnTo>
                    <a:pt x="24573" y="16239"/>
                  </a:lnTo>
                  <a:lnTo>
                    <a:pt x="188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39"/>
            <p:cNvSpPr/>
            <p:nvPr/>
          </p:nvSpPr>
          <p:spPr>
            <a:xfrm>
              <a:off x="3158150" y="3317625"/>
              <a:ext cx="84475" cy="546300"/>
            </a:xfrm>
            <a:custGeom>
              <a:avLst/>
              <a:gdLst/>
              <a:ahLst/>
              <a:cxnLst/>
              <a:rect l="l" t="t" r="r" b="b"/>
              <a:pathLst>
                <a:path w="3379" h="21852" fill="none" extrusionOk="0">
                  <a:moveTo>
                    <a:pt x="3060" y="1"/>
                  </a:moveTo>
                  <a:lnTo>
                    <a:pt x="0" y="21851"/>
                  </a:lnTo>
                  <a:lnTo>
                    <a:pt x="0" y="21851"/>
                  </a:lnTo>
                  <a:lnTo>
                    <a:pt x="169" y="21814"/>
                  </a:lnTo>
                  <a:lnTo>
                    <a:pt x="338" y="21814"/>
                  </a:lnTo>
                  <a:lnTo>
                    <a:pt x="3379" y="38"/>
                  </a:lnTo>
                  <a:lnTo>
                    <a:pt x="3379" y="38"/>
                  </a:lnTo>
                  <a:lnTo>
                    <a:pt x="3210" y="38"/>
                  </a:lnTo>
                  <a:lnTo>
                    <a:pt x="306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39"/>
            <p:cNvSpPr/>
            <p:nvPr/>
          </p:nvSpPr>
          <p:spPr>
            <a:xfrm>
              <a:off x="3271250" y="3309650"/>
              <a:ext cx="573950" cy="1036700"/>
            </a:xfrm>
            <a:custGeom>
              <a:avLst/>
              <a:gdLst/>
              <a:ahLst/>
              <a:cxnLst/>
              <a:rect l="l" t="t" r="r" b="b"/>
              <a:pathLst>
                <a:path w="22958" h="41468" fill="none" extrusionOk="0">
                  <a:moveTo>
                    <a:pt x="300" y="1"/>
                  </a:moveTo>
                  <a:lnTo>
                    <a:pt x="300" y="1"/>
                  </a:lnTo>
                  <a:lnTo>
                    <a:pt x="150" y="76"/>
                  </a:lnTo>
                  <a:lnTo>
                    <a:pt x="0" y="151"/>
                  </a:lnTo>
                  <a:lnTo>
                    <a:pt x="22695" y="41468"/>
                  </a:lnTo>
                  <a:lnTo>
                    <a:pt x="22695" y="41468"/>
                  </a:lnTo>
                  <a:lnTo>
                    <a:pt x="22826" y="41355"/>
                  </a:lnTo>
                  <a:lnTo>
                    <a:pt x="22958" y="41261"/>
                  </a:lnTo>
                  <a:lnTo>
                    <a:pt x="30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39"/>
            <p:cNvSpPr/>
            <p:nvPr/>
          </p:nvSpPr>
          <p:spPr>
            <a:xfrm>
              <a:off x="3038950" y="2525450"/>
              <a:ext cx="1387250" cy="2515000"/>
            </a:xfrm>
            <a:custGeom>
              <a:avLst/>
              <a:gdLst/>
              <a:ahLst/>
              <a:cxnLst/>
              <a:rect l="l" t="t" r="r" b="b"/>
              <a:pathLst>
                <a:path w="55490" h="100600" fill="none" extrusionOk="0">
                  <a:moveTo>
                    <a:pt x="282" y="1"/>
                  </a:moveTo>
                  <a:lnTo>
                    <a:pt x="282" y="1"/>
                  </a:lnTo>
                  <a:lnTo>
                    <a:pt x="150" y="95"/>
                  </a:lnTo>
                  <a:lnTo>
                    <a:pt x="0" y="170"/>
                  </a:lnTo>
                  <a:lnTo>
                    <a:pt x="55170" y="100599"/>
                  </a:lnTo>
                  <a:lnTo>
                    <a:pt x="55170" y="100599"/>
                  </a:lnTo>
                  <a:lnTo>
                    <a:pt x="55320" y="100524"/>
                  </a:lnTo>
                  <a:lnTo>
                    <a:pt x="55489" y="100468"/>
                  </a:lnTo>
                  <a:lnTo>
                    <a:pt x="282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39"/>
            <p:cNvSpPr/>
            <p:nvPr/>
          </p:nvSpPr>
          <p:spPr>
            <a:xfrm>
              <a:off x="2320925" y="4032375"/>
              <a:ext cx="2083675" cy="1359575"/>
            </a:xfrm>
            <a:custGeom>
              <a:avLst/>
              <a:gdLst/>
              <a:ahLst/>
              <a:cxnLst/>
              <a:rect l="l" t="t" r="r" b="b"/>
              <a:pathLst>
                <a:path w="83347" h="54383" extrusionOk="0">
                  <a:moveTo>
                    <a:pt x="21607" y="0"/>
                  </a:moveTo>
                  <a:lnTo>
                    <a:pt x="21513" y="132"/>
                  </a:lnTo>
                  <a:lnTo>
                    <a:pt x="21381" y="244"/>
                  </a:lnTo>
                  <a:lnTo>
                    <a:pt x="82934" y="41242"/>
                  </a:lnTo>
                  <a:lnTo>
                    <a:pt x="83028" y="41111"/>
                  </a:lnTo>
                  <a:lnTo>
                    <a:pt x="83122" y="40960"/>
                  </a:lnTo>
                  <a:lnTo>
                    <a:pt x="21607" y="0"/>
                  </a:lnTo>
                  <a:close/>
                  <a:moveTo>
                    <a:pt x="188" y="12502"/>
                  </a:moveTo>
                  <a:lnTo>
                    <a:pt x="94" y="12653"/>
                  </a:lnTo>
                  <a:lnTo>
                    <a:pt x="0" y="12784"/>
                  </a:lnTo>
                  <a:lnTo>
                    <a:pt x="62172" y="54195"/>
                  </a:lnTo>
                  <a:lnTo>
                    <a:pt x="62266" y="54063"/>
                  </a:lnTo>
                  <a:lnTo>
                    <a:pt x="62360" y="53932"/>
                  </a:lnTo>
                  <a:lnTo>
                    <a:pt x="188" y="12502"/>
                  </a:lnTo>
                  <a:close/>
                  <a:moveTo>
                    <a:pt x="83122" y="43833"/>
                  </a:moveTo>
                  <a:lnTo>
                    <a:pt x="66133" y="54101"/>
                  </a:lnTo>
                  <a:lnTo>
                    <a:pt x="66227" y="54232"/>
                  </a:lnTo>
                  <a:lnTo>
                    <a:pt x="66302" y="54382"/>
                  </a:lnTo>
                  <a:lnTo>
                    <a:pt x="83347" y="44095"/>
                  </a:lnTo>
                  <a:lnTo>
                    <a:pt x="83215" y="43964"/>
                  </a:lnTo>
                  <a:lnTo>
                    <a:pt x="83122" y="4383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39"/>
            <p:cNvSpPr/>
            <p:nvPr/>
          </p:nvSpPr>
          <p:spPr>
            <a:xfrm>
              <a:off x="3974250" y="5128175"/>
              <a:ext cx="430350" cy="263775"/>
            </a:xfrm>
            <a:custGeom>
              <a:avLst/>
              <a:gdLst/>
              <a:ahLst/>
              <a:cxnLst/>
              <a:rect l="l" t="t" r="r" b="b"/>
              <a:pathLst>
                <a:path w="17214" h="10551" fill="none" extrusionOk="0">
                  <a:moveTo>
                    <a:pt x="16989" y="1"/>
                  </a:moveTo>
                  <a:lnTo>
                    <a:pt x="0" y="10269"/>
                  </a:lnTo>
                  <a:lnTo>
                    <a:pt x="0" y="10269"/>
                  </a:lnTo>
                  <a:lnTo>
                    <a:pt x="94" y="10400"/>
                  </a:lnTo>
                  <a:lnTo>
                    <a:pt x="169" y="10550"/>
                  </a:lnTo>
                  <a:lnTo>
                    <a:pt x="17214" y="263"/>
                  </a:lnTo>
                  <a:lnTo>
                    <a:pt x="17214" y="263"/>
                  </a:lnTo>
                  <a:lnTo>
                    <a:pt x="17082" y="132"/>
                  </a:lnTo>
                  <a:lnTo>
                    <a:pt x="16989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39"/>
            <p:cNvSpPr/>
            <p:nvPr/>
          </p:nvSpPr>
          <p:spPr>
            <a:xfrm>
              <a:off x="2320925" y="4344925"/>
              <a:ext cx="1559000" cy="1042325"/>
            </a:xfrm>
            <a:custGeom>
              <a:avLst/>
              <a:gdLst/>
              <a:ahLst/>
              <a:cxnLst/>
              <a:rect l="l" t="t" r="r" b="b"/>
              <a:pathLst>
                <a:path w="62360" h="41693" fill="none" extrusionOk="0">
                  <a:moveTo>
                    <a:pt x="188" y="0"/>
                  </a:moveTo>
                  <a:lnTo>
                    <a:pt x="188" y="0"/>
                  </a:lnTo>
                  <a:lnTo>
                    <a:pt x="94" y="151"/>
                  </a:lnTo>
                  <a:lnTo>
                    <a:pt x="0" y="282"/>
                  </a:lnTo>
                  <a:lnTo>
                    <a:pt x="62172" y="41693"/>
                  </a:lnTo>
                  <a:lnTo>
                    <a:pt x="62172" y="41693"/>
                  </a:lnTo>
                  <a:lnTo>
                    <a:pt x="62266" y="41561"/>
                  </a:lnTo>
                  <a:lnTo>
                    <a:pt x="62360" y="41430"/>
                  </a:lnTo>
                  <a:lnTo>
                    <a:pt x="188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39"/>
            <p:cNvSpPr/>
            <p:nvPr/>
          </p:nvSpPr>
          <p:spPr>
            <a:xfrm>
              <a:off x="2855450" y="4032375"/>
              <a:ext cx="1543525" cy="1031075"/>
            </a:xfrm>
            <a:custGeom>
              <a:avLst/>
              <a:gdLst/>
              <a:ahLst/>
              <a:cxnLst/>
              <a:rect l="l" t="t" r="r" b="b"/>
              <a:pathLst>
                <a:path w="61741" h="41243" fill="none" extrusionOk="0">
                  <a:moveTo>
                    <a:pt x="226" y="0"/>
                  </a:moveTo>
                  <a:lnTo>
                    <a:pt x="226" y="0"/>
                  </a:lnTo>
                  <a:lnTo>
                    <a:pt x="132" y="132"/>
                  </a:lnTo>
                  <a:lnTo>
                    <a:pt x="0" y="244"/>
                  </a:lnTo>
                  <a:lnTo>
                    <a:pt x="61553" y="41242"/>
                  </a:lnTo>
                  <a:lnTo>
                    <a:pt x="61553" y="41242"/>
                  </a:lnTo>
                  <a:lnTo>
                    <a:pt x="61647" y="41111"/>
                  </a:lnTo>
                  <a:lnTo>
                    <a:pt x="61741" y="40960"/>
                  </a:lnTo>
                  <a:lnTo>
                    <a:pt x="22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39"/>
            <p:cNvSpPr/>
            <p:nvPr/>
          </p:nvSpPr>
          <p:spPr>
            <a:xfrm>
              <a:off x="2278675" y="2502925"/>
              <a:ext cx="731650" cy="1786175"/>
            </a:xfrm>
            <a:custGeom>
              <a:avLst/>
              <a:gdLst/>
              <a:ahLst/>
              <a:cxnLst/>
              <a:rect l="l" t="t" r="r" b="b"/>
              <a:pathLst>
                <a:path w="29266" h="71447" extrusionOk="0">
                  <a:moveTo>
                    <a:pt x="27332" y="1"/>
                  </a:moveTo>
                  <a:lnTo>
                    <a:pt x="10269" y="10307"/>
                  </a:lnTo>
                  <a:lnTo>
                    <a:pt x="10344" y="10438"/>
                  </a:lnTo>
                  <a:lnTo>
                    <a:pt x="10438" y="10588"/>
                  </a:lnTo>
                  <a:lnTo>
                    <a:pt x="27501" y="282"/>
                  </a:lnTo>
                  <a:lnTo>
                    <a:pt x="27408" y="151"/>
                  </a:lnTo>
                  <a:lnTo>
                    <a:pt x="27332" y="1"/>
                  </a:lnTo>
                  <a:close/>
                  <a:moveTo>
                    <a:pt x="28928" y="1240"/>
                  </a:moveTo>
                  <a:lnTo>
                    <a:pt x="21081" y="57386"/>
                  </a:lnTo>
                  <a:lnTo>
                    <a:pt x="21250" y="57368"/>
                  </a:lnTo>
                  <a:lnTo>
                    <a:pt x="21419" y="57349"/>
                  </a:lnTo>
                  <a:lnTo>
                    <a:pt x="29266" y="1277"/>
                  </a:lnTo>
                  <a:lnTo>
                    <a:pt x="29097" y="1259"/>
                  </a:lnTo>
                  <a:lnTo>
                    <a:pt x="28928" y="1240"/>
                  </a:lnTo>
                  <a:close/>
                  <a:moveTo>
                    <a:pt x="7847" y="13967"/>
                  </a:moveTo>
                  <a:lnTo>
                    <a:pt x="1" y="70170"/>
                  </a:lnTo>
                  <a:lnTo>
                    <a:pt x="151" y="70189"/>
                  </a:lnTo>
                  <a:lnTo>
                    <a:pt x="320" y="70208"/>
                  </a:lnTo>
                  <a:lnTo>
                    <a:pt x="8167" y="14005"/>
                  </a:lnTo>
                  <a:lnTo>
                    <a:pt x="8016" y="14005"/>
                  </a:lnTo>
                  <a:lnTo>
                    <a:pt x="7847" y="13967"/>
                  </a:lnTo>
                  <a:close/>
                  <a:moveTo>
                    <a:pt x="19261" y="60596"/>
                  </a:moveTo>
                  <a:lnTo>
                    <a:pt x="1765" y="71165"/>
                  </a:lnTo>
                  <a:lnTo>
                    <a:pt x="1840" y="71296"/>
                  </a:lnTo>
                  <a:lnTo>
                    <a:pt x="1934" y="71446"/>
                  </a:lnTo>
                  <a:lnTo>
                    <a:pt x="19411" y="60897"/>
                  </a:lnTo>
                  <a:lnTo>
                    <a:pt x="19336" y="60747"/>
                  </a:lnTo>
                  <a:lnTo>
                    <a:pt x="19261" y="6059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39"/>
            <p:cNvSpPr/>
            <p:nvPr/>
          </p:nvSpPr>
          <p:spPr>
            <a:xfrm>
              <a:off x="2322800" y="4017825"/>
              <a:ext cx="441150" cy="271275"/>
            </a:xfrm>
            <a:custGeom>
              <a:avLst/>
              <a:gdLst/>
              <a:ahLst/>
              <a:cxnLst/>
              <a:rect l="l" t="t" r="r" b="b"/>
              <a:pathLst>
                <a:path w="17646" h="10851" fill="none" extrusionOk="0">
                  <a:moveTo>
                    <a:pt x="17496" y="0"/>
                  </a:moveTo>
                  <a:lnTo>
                    <a:pt x="0" y="10569"/>
                  </a:lnTo>
                  <a:lnTo>
                    <a:pt x="0" y="10569"/>
                  </a:lnTo>
                  <a:lnTo>
                    <a:pt x="75" y="10700"/>
                  </a:lnTo>
                  <a:lnTo>
                    <a:pt x="169" y="10850"/>
                  </a:lnTo>
                  <a:lnTo>
                    <a:pt x="17646" y="301"/>
                  </a:lnTo>
                  <a:lnTo>
                    <a:pt x="17646" y="301"/>
                  </a:lnTo>
                  <a:lnTo>
                    <a:pt x="17571" y="151"/>
                  </a:lnTo>
                  <a:lnTo>
                    <a:pt x="1749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39"/>
            <p:cNvSpPr/>
            <p:nvPr/>
          </p:nvSpPr>
          <p:spPr>
            <a:xfrm>
              <a:off x="2278675" y="2852100"/>
              <a:ext cx="204175" cy="1406025"/>
            </a:xfrm>
            <a:custGeom>
              <a:avLst/>
              <a:gdLst/>
              <a:ahLst/>
              <a:cxnLst/>
              <a:rect l="l" t="t" r="r" b="b"/>
              <a:pathLst>
                <a:path w="8167" h="56241" fill="none" extrusionOk="0">
                  <a:moveTo>
                    <a:pt x="7847" y="0"/>
                  </a:moveTo>
                  <a:lnTo>
                    <a:pt x="1" y="56203"/>
                  </a:lnTo>
                  <a:lnTo>
                    <a:pt x="1" y="56203"/>
                  </a:lnTo>
                  <a:lnTo>
                    <a:pt x="151" y="56222"/>
                  </a:lnTo>
                  <a:lnTo>
                    <a:pt x="320" y="56241"/>
                  </a:lnTo>
                  <a:lnTo>
                    <a:pt x="8167" y="38"/>
                  </a:lnTo>
                  <a:lnTo>
                    <a:pt x="8167" y="38"/>
                  </a:lnTo>
                  <a:lnTo>
                    <a:pt x="8016" y="38"/>
                  </a:lnTo>
                  <a:lnTo>
                    <a:pt x="7847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39"/>
            <p:cNvSpPr/>
            <p:nvPr/>
          </p:nvSpPr>
          <p:spPr>
            <a:xfrm>
              <a:off x="2805700" y="2533900"/>
              <a:ext cx="204625" cy="1403700"/>
            </a:xfrm>
            <a:custGeom>
              <a:avLst/>
              <a:gdLst/>
              <a:ahLst/>
              <a:cxnLst/>
              <a:rect l="l" t="t" r="r" b="b"/>
              <a:pathLst>
                <a:path w="8185" h="56148" fill="none" extrusionOk="0">
                  <a:moveTo>
                    <a:pt x="7847" y="1"/>
                  </a:moveTo>
                  <a:lnTo>
                    <a:pt x="0" y="56147"/>
                  </a:lnTo>
                  <a:lnTo>
                    <a:pt x="0" y="56147"/>
                  </a:lnTo>
                  <a:lnTo>
                    <a:pt x="169" y="56129"/>
                  </a:lnTo>
                  <a:lnTo>
                    <a:pt x="338" y="56110"/>
                  </a:lnTo>
                  <a:lnTo>
                    <a:pt x="8185" y="38"/>
                  </a:lnTo>
                  <a:lnTo>
                    <a:pt x="8185" y="38"/>
                  </a:lnTo>
                  <a:lnTo>
                    <a:pt x="8016" y="20"/>
                  </a:lnTo>
                  <a:lnTo>
                    <a:pt x="7847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39"/>
            <p:cNvSpPr/>
            <p:nvPr/>
          </p:nvSpPr>
          <p:spPr>
            <a:xfrm>
              <a:off x="2535375" y="2502925"/>
              <a:ext cx="430850" cy="264725"/>
            </a:xfrm>
            <a:custGeom>
              <a:avLst/>
              <a:gdLst/>
              <a:ahLst/>
              <a:cxnLst/>
              <a:rect l="l" t="t" r="r" b="b"/>
              <a:pathLst>
                <a:path w="17234" h="10589" fill="none" extrusionOk="0">
                  <a:moveTo>
                    <a:pt x="17064" y="1"/>
                  </a:moveTo>
                  <a:lnTo>
                    <a:pt x="1" y="10307"/>
                  </a:lnTo>
                  <a:lnTo>
                    <a:pt x="1" y="10307"/>
                  </a:lnTo>
                  <a:lnTo>
                    <a:pt x="76" y="10438"/>
                  </a:lnTo>
                  <a:lnTo>
                    <a:pt x="170" y="10588"/>
                  </a:lnTo>
                  <a:lnTo>
                    <a:pt x="17233" y="282"/>
                  </a:lnTo>
                  <a:lnTo>
                    <a:pt x="17233" y="282"/>
                  </a:lnTo>
                  <a:lnTo>
                    <a:pt x="17140" y="151"/>
                  </a:lnTo>
                  <a:lnTo>
                    <a:pt x="17064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39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extrusionOk="0">
                  <a:moveTo>
                    <a:pt x="2328" y="1"/>
                  </a:moveTo>
                  <a:lnTo>
                    <a:pt x="2159" y="20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39"/>
            <p:cNvSpPr/>
            <p:nvPr/>
          </p:nvSpPr>
          <p:spPr>
            <a:xfrm>
              <a:off x="2755950" y="3936625"/>
              <a:ext cx="118300" cy="118300"/>
            </a:xfrm>
            <a:custGeom>
              <a:avLst/>
              <a:gdLst/>
              <a:ahLst/>
              <a:cxnLst/>
              <a:rect l="l" t="t" r="r" b="b"/>
              <a:pathLst>
                <a:path w="4732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328" y="1"/>
                  </a:lnTo>
                  <a:lnTo>
                    <a:pt x="2328" y="1"/>
                  </a:lnTo>
                  <a:lnTo>
                    <a:pt x="2159" y="20"/>
                  </a:lnTo>
                  <a:lnTo>
                    <a:pt x="1990" y="38"/>
                  </a:lnTo>
                  <a:lnTo>
                    <a:pt x="1990" y="38"/>
                  </a:lnTo>
                  <a:lnTo>
                    <a:pt x="1915" y="57"/>
                  </a:lnTo>
                  <a:lnTo>
                    <a:pt x="1915" y="57"/>
                  </a:lnTo>
                  <a:lnTo>
                    <a:pt x="1671" y="113"/>
                  </a:lnTo>
                  <a:lnTo>
                    <a:pt x="1446" y="189"/>
                  </a:lnTo>
                  <a:lnTo>
                    <a:pt x="1240" y="301"/>
                  </a:lnTo>
                  <a:lnTo>
                    <a:pt x="1052" y="414"/>
                  </a:lnTo>
                  <a:lnTo>
                    <a:pt x="864" y="545"/>
                  </a:lnTo>
                  <a:lnTo>
                    <a:pt x="695" y="714"/>
                  </a:lnTo>
                  <a:lnTo>
                    <a:pt x="545" y="883"/>
                  </a:lnTo>
                  <a:lnTo>
                    <a:pt x="414" y="1052"/>
                  </a:lnTo>
                  <a:lnTo>
                    <a:pt x="282" y="1259"/>
                  </a:lnTo>
                  <a:lnTo>
                    <a:pt x="188" y="1446"/>
                  </a:lnTo>
                  <a:lnTo>
                    <a:pt x="113" y="1672"/>
                  </a:lnTo>
                  <a:lnTo>
                    <a:pt x="57" y="1897"/>
                  </a:lnTo>
                  <a:lnTo>
                    <a:pt x="19" y="2122"/>
                  </a:lnTo>
                  <a:lnTo>
                    <a:pt x="1" y="2347"/>
                  </a:lnTo>
                  <a:lnTo>
                    <a:pt x="19" y="2591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113" y="3042"/>
                  </a:lnTo>
                  <a:lnTo>
                    <a:pt x="170" y="3248"/>
                  </a:lnTo>
                  <a:lnTo>
                    <a:pt x="170" y="3248"/>
                  </a:lnTo>
                  <a:lnTo>
                    <a:pt x="245" y="3399"/>
                  </a:lnTo>
                  <a:lnTo>
                    <a:pt x="320" y="3549"/>
                  </a:lnTo>
                  <a:lnTo>
                    <a:pt x="320" y="3549"/>
                  </a:lnTo>
                  <a:lnTo>
                    <a:pt x="489" y="3793"/>
                  </a:lnTo>
                  <a:lnTo>
                    <a:pt x="695" y="4037"/>
                  </a:lnTo>
                  <a:lnTo>
                    <a:pt x="920" y="4225"/>
                  </a:lnTo>
                  <a:lnTo>
                    <a:pt x="1183" y="4412"/>
                  </a:lnTo>
                  <a:lnTo>
                    <a:pt x="1446" y="4544"/>
                  </a:lnTo>
                  <a:lnTo>
                    <a:pt x="1746" y="4637"/>
                  </a:lnTo>
                  <a:lnTo>
                    <a:pt x="2047" y="4713"/>
                  </a:lnTo>
                  <a:lnTo>
                    <a:pt x="2366" y="4731"/>
                  </a:lnTo>
                  <a:lnTo>
                    <a:pt x="2366" y="4731"/>
                  </a:lnTo>
                  <a:lnTo>
                    <a:pt x="2591" y="4713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2985" y="4637"/>
                  </a:lnTo>
                  <a:lnTo>
                    <a:pt x="3154" y="4581"/>
                  </a:lnTo>
                  <a:lnTo>
                    <a:pt x="3305" y="4525"/>
                  </a:lnTo>
                  <a:lnTo>
                    <a:pt x="3455" y="4450"/>
                  </a:lnTo>
                  <a:lnTo>
                    <a:pt x="3605" y="4375"/>
                  </a:lnTo>
                  <a:lnTo>
                    <a:pt x="3736" y="4281"/>
                  </a:lnTo>
                  <a:lnTo>
                    <a:pt x="3868" y="4187"/>
                  </a:lnTo>
                  <a:lnTo>
                    <a:pt x="3980" y="4074"/>
                  </a:lnTo>
                  <a:lnTo>
                    <a:pt x="3980" y="4074"/>
                  </a:lnTo>
                  <a:lnTo>
                    <a:pt x="4112" y="3962"/>
                  </a:lnTo>
                  <a:lnTo>
                    <a:pt x="4206" y="3830"/>
                  </a:lnTo>
                  <a:lnTo>
                    <a:pt x="4206" y="3830"/>
                  </a:lnTo>
                  <a:lnTo>
                    <a:pt x="4356" y="3624"/>
                  </a:lnTo>
                  <a:lnTo>
                    <a:pt x="4487" y="3417"/>
                  </a:lnTo>
                  <a:lnTo>
                    <a:pt x="4581" y="3173"/>
                  </a:lnTo>
                  <a:lnTo>
                    <a:pt x="4656" y="2948"/>
                  </a:lnTo>
                  <a:lnTo>
                    <a:pt x="4694" y="2685"/>
                  </a:lnTo>
                  <a:lnTo>
                    <a:pt x="4731" y="2441"/>
                  </a:lnTo>
                  <a:lnTo>
                    <a:pt x="4712" y="2178"/>
                  </a:lnTo>
                  <a:lnTo>
                    <a:pt x="4675" y="1916"/>
                  </a:lnTo>
                  <a:lnTo>
                    <a:pt x="4675" y="1916"/>
                  </a:lnTo>
                  <a:lnTo>
                    <a:pt x="4619" y="1709"/>
                  </a:lnTo>
                  <a:lnTo>
                    <a:pt x="4562" y="1503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49" y="808"/>
                  </a:lnTo>
                  <a:lnTo>
                    <a:pt x="3999" y="677"/>
                  </a:lnTo>
                  <a:lnTo>
                    <a:pt x="3849" y="545"/>
                  </a:lnTo>
                  <a:lnTo>
                    <a:pt x="3699" y="414"/>
                  </a:lnTo>
                  <a:lnTo>
                    <a:pt x="3530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7" y="95"/>
                  </a:lnTo>
                  <a:lnTo>
                    <a:pt x="2779" y="38"/>
                  </a:lnTo>
                  <a:lnTo>
                    <a:pt x="2572" y="20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39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366" y="1"/>
                  </a:moveTo>
                  <a:lnTo>
                    <a:pt x="2122" y="19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39"/>
            <p:cNvSpPr/>
            <p:nvPr/>
          </p:nvSpPr>
          <p:spPr>
            <a:xfrm>
              <a:off x="2955400" y="24170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22" y="19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113"/>
                  </a:lnTo>
                  <a:lnTo>
                    <a:pt x="1446" y="188"/>
                  </a:lnTo>
                  <a:lnTo>
                    <a:pt x="1221" y="282"/>
                  </a:lnTo>
                  <a:lnTo>
                    <a:pt x="1033" y="414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52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95" y="1653"/>
                  </a:lnTo>
                  <a:lnTo>
                    <a:pt x="38" y="1878"/>
                  </a:lnTo>
                  <a:lnTo>
                    <a:pt x="19" y="2103"/>
                  </a:lnTo>
                  <a:lnTo>
                    <a:pt x="1" y="2347"/>
                  </a:lnTo>
                  <a:lnTo>
                    <a:pt x="1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76" y="2985"/>
                  </a:lnTo>
                  <a:lnTo>
                    <a:pt x="132" y="3136"/>
                  </a:lnTo>
                  <a:lnTo>
                    <a:pt x="188" y="3286"/>
                  </a:lnTo>
                  <a:lnTo>
                    <a:pt x="263" y="3436"/>
                  </a:lnTo>
                  <a:lnTo>
                    <a:pt x="263" y="3436"/>
                  </a:lnTo>
                  <a:lnTo>
                    <a:pt x="339" y="3586"/>
                  </a:lnTo>
                  <a:lnTo>
                    <a:pt x="432" y="3717"/>
                  </a:lnTo>
                  <a:lnTo>
                    <a:pt x="432" y="3717"/>
                  </a:lnTo>
                  <a:lnTo>
                    <a:pt x="564" y="3886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18"/>
                  </a:lnTo>
                  <a:lnTo>
                    <a:pt x="1240" y="4431"/>
                  </a:lnTo>
                  <a:lnTo>
                    <a:pt x="1446" y="4525"/>
                  </a:lnTo>
                  <a:lnTo>
                    <a:pt x="1653" y="4619"/>
                  </a:lnTo>
                  <a:lnTo>
                    <a:pt x="1859" y="4675"/>
                  </a:lnTo>
                  <a:lnTo>
                    <a:pt x="1859" y="4675"/>
                  </a:lnTo>
                  <a:lnTo>
                    <a:pt x="2028" y="4694"/>
                  </a:lnTo>
                  <a:lnTo>
                    <a:pt x="2197" y="4712"/>
                  </a:lnTo>
                  <a:lnTo>
                    <a:pt x="2197" y="4712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72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79" y="4600"/>
                  </a:lnTo>
                  <a:lnTo>
                    <a:pt x="3342" y="4506"/>
                  </a:lnTo>
                  <a:lnTo>
                    <a:pt x="3342" y="4506"/>
                  </a:lnTo>
                  <a:lnTo>
                    <a:pt x="3492" y="4431"/>
                  </a:lnTo>
                  <a:lnTo>
                    <a:pt x="3624" y="4337"/>
                  </a:lnTo>
                  <a:lnTo>
                    <a:pt x="3624" y="4337"/>
                  </a:lnTo>
                  <a:lnTo>
                    <a:pt x="3774" y="4243"/>
                  </a:lnTo>
                  <a:lnTo>
                    <a:pt x="3905" y="4130"/>
                  </a:lnTo>
                  <a:lnTo>
                    <a:pt x="4037" y="4018"/>
                  </a:lnTo>
                  <a:lnTo>
                    <a:pt x="4149" y="3886"/>
                  </a:lnTo>
                  <a:lnTo>
                    <a:pt x="4262" y="3755"/>
                  </a:lnTo>
                  <a:lnTo>
                    <a:pt x="4356" y="3605"/>
                  </a:lnTo>
                  <a:lnTo>
                    <a:pt x="4450" y="3455"/>
                  </a:lnTo>
                  <a:lnTo>
                    <a:pt x="4525" y="3304"/>
                  </a:lnTo>
                  <a:lnTo>
                    <a:pt x="4581" y="3136"/>
                  </a:lnTo>
                  <a:lnTo>
                    <a:pt x="4637" y="2967"/>
                  </a:lnTo>
                  <a:lnTo>
                    <a:pt x="4675" y="2798"/>
                  </a:lnTo>
                  <a:lnTo>
                    <a:pt x="4694" y="2629"/>
                  </a:lnTo>
                  <a:lnTo>
                    <a:pt x="4712" y="2441"/>
                  </a:lnTo>
                  <a:lnTo>
                    <a:pt x="4712" y="2272"/>
                  </a:lnTo>
                  <a:lnTo>
                    <a:pt x="4694" y="2084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80" y="414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60" y="38"/>
                  </a:lnTo>
                  <a:lnTo>
                    <a:pt x="2554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39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extrusionOk="0">
                  <a:moveTo>
                    <a:pt x="2366" y="1"/>
                  </a:moveTo>
                  <a:lnTo>
                    <a:pt x="2140" y="19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39"/>
            <p:cNvSpPr/>
            <p:nvPr/>
          </p:nvSpPr>
          <p:spPr>
            <a:xfrm>
              <a:off x="4386750" y="5033375"/>
              <a:ext cx="117825" cy="118300"/>
            </a:xfrm>
            <a:custGeom>
              <a:avLst/>
              <a:gdLst/>
              <a:ahLst/>
              <a:cxnLst/>
              <a:rect l="l" t="t" r="r" b="b"/>
              <a:pathLst>
                <a:path w="4713" h="4732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0" y="19"/>
                  </a:lnTo>
                  <a:lnTo>
                    <a:pt x="1896" y="57"/>
                  </a:lnTo>
                  <a:lnTo>
                    <a:pt x="1896" y="57"/>
                  </a:lnTo>
                  <a:lnTo>
                    <a:pt x="1727" y="94"/>
                  </a:lnTo>
                  <a:lnTo>
                    <a:pt x="1577" y="151"/>
                  </a:lnTo>
                  <a:lnTo>
                    <a:pt x="1577" y="151"/>
                  </a:lnTo>
                  <a:lnTo>
                    <a:pt x="1408" y="207"/>
                  </a:lnTo>
                  <a:lnTo>
                    <a:pt x="1258" y="282"/>
                  </a:lnTo>
                  <a:lnTo>
                    <a:pt x="1258" y="282"/>
                  </a:lnTo>
                  <a:lnTo>
                    <a:pt x="1052" y="414"/>
                  </a:lnTo>
                  <a:lnTo>
                    <a:pt x="845" y="564"/>
                  </a:lnTo>
                  <a:lnTo>
                    <a:pt x="657" y="733"/>
                  </a:lnTo>
                  <a:lnTo>
                    <a:pt x="489" y="920"/>
                  </a:lnTo>
                  <a:lnTo>
                    <a:pt x="489" y="920"/>
                  </a:lnTo>
                  <a:lnTo>
                    <a:pt x="395" y="1071"/>
                  </a:lnTo>
                  <a:lnTo>
                    <a:pt x="301" y="1202"/>
                  </a:lnTo>
                  <a:lnTo>
                    <a:pt x="301" y="1202"/>
                  </a:lnTo>
                  <a:lnTo>
                    <a:pt x="207" y="1390"/>
                  </a:lnTo>
                  <a:lnTo>
                    <a:pt x="132" y="1577"/>
                  </a:lnTo>
                  <a:lnTo>
                    <a:pt x="76" y="1765"/>
                  </a:lnTo>
                  <a:lnTo>
                    <a:pt x="38" y="1972"/>
                  </a:lnTo>
                  <a:lnTo>
                    <a:pt x="0" y="2178"/>
                  </a:lnTo>
                  <a:lnTo>
                    <a:pt x="0" y="2403"/>
                  </a:lnTo>
                  <a:lnTo>
                    <a:pt x="19" y="2610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113" y="3098"/>
                  </a:lnTo>
                  <a:lnTo>
                    <a:pt x="207" y="3342"/>
                  </a:lnTo>
                  <a:lnTo>
                    <a:pt x="338" y="3586"/>
                  </a:lnTo>
                  <a:lnTo>
                    <a:pt x="489" y="3793"/>
                  </a:lnTo>
                  <a:lnTo>
                    <a:pt x="489" y="3793"/>
                  </a:lnTo>
                  <a:lnTo>
                    <a:pt x="582" y="3924"/>
                  </a:lnTo>
                  <a:lnTo>
                    <a:pt x="714" y="4055"/>
                  </a:lnTo>
                  <a:lnTo>
                    <a:pt x="714" y="4055"/>
                  </a:lnTo>
                  <a:lnTo>
                    <a:pt x="883" y="4206"/>
                  </a:lnTo>
                  <a:lnTo>
                    <a:pt x="1052" y="4337"/>
                  </a:lnTo>
                  <a:lnTo>
                    <a:pt x="1258" y="4450"/>
                  </a:lnTo>
                  <a:lnTo>
                    <a:pt x="1465" y="4543"/>
                  </a:lnTo>
                  <a:lnTo>
                    <a:pt x="1671" y="4618"/>
                  </a:lnTo>
                  <a:lnTo>
                    <a:pt x="1896" y="4675"/>
                  </a:lnTo>
                  <a:lnTo>
                    <a:pt x="2122" y="4712"/>
                  </a:lnTo>
                  <a:lnTo>
                    <a:pt x="2347" y="4731"/>
                  </a:lnTo>
                  <a:lnTo>
                    <a:pt x="2347" y="4731"/>
                  </a:lnTo>
                  <a:lnTo>
                    <a:pt x="2591" y="4712"/>
                  </a:lnTo>
                  <a:lnTo>
                    <a:pt x="2816" y="4675"/>
                  </a:lnTo>
                  <a:lnTo>
                    <a:pt x="2816" y="4675"/>
                  </a:lnTo>
                  <a:lnTo>
                    <a:pt x="3041" y="4618"/>
                  </a:lnTo>
                  <a:lnTo>
                    <a:pt x="3267" y="4543"/>
                  </a:lnTo>
                  <a:lnTo>
                    <a:pt x="3492" y="4431"/>
                  </a:lnTo>
                  <a:lnTo>
                    <a:pt x="3680" y="4318"/>
                  </a:lnTo>
                  <a:lnTo>
                    <a:pt x="3867" y="4187"/>
                  </a:lnTo>
                  <a:lnTo>
                    <a:pt x="4036" y="4037"/>
                  </a:lnTo>
                  <a:lnTo>
                    <a:pt x="4187" y="3868"/>
                  </a:lnTo>
                  <a:lnTo>
                    <a:pt x="4318" y="3680"/>
                  </a:lnTo>
                  <a:lnTo>
                    <a:pt x="4431" y="3492"/>
                  </a:lnTo>
                  <a:lnTo>
                    <a:pt x="4524" y="3286"/>
                  </a:lnTo>
                  <a:lnTo>
                    <a:pt x="4618" y="3060"/>
                  </a:lnTo>
                  <a:lnTo>
                    <a:pt x="4675" y="2854"/>
                  </a:lnTo>
                  <a:lnTo>
                    <a:pt x="4693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915"/>
                  </a:lnTo>
                  <a:lnTo>
                    <a:pt x="4675" y="1915"/>
                  </a:lnTo>
                  <a:lnTo>
                    <a:pt x="4618" y="1709"/>
                  </a:lnTo>
                  <a:lnTo>
                    <a:pt x="4543" y="1502"/>
                  </a:lnTo>
                  <a:lnTo>
                    <a:pt x="4468" y="1315"/>
                  </a:lnTo>
                  <a:lnTo>
                    <a:pt x="4374" y="1146"/>
                  </a:lnTo>
                  <a:lnTo>
                    <a:pt x="4262" y="977"/>
                  </a:lnTo>
                  <a:lnTo>
                    <a:pt x="4130" y="808"/>
                  </a:lnTo>
                  <a:lnTo>
                    <a:pt x="3999" y="676"/>
                  </a:lnTo>
                  <a:lnTo>
                    <a:pt x="3849" y="545"/>
                  </a:lnTo>
                  <a:lnTo>
                    <a:pt x="3680" y="414"/>
                  </a:lnTo>
                  <a:lnTo>
                    <a:pt x="3511" y="320"/>
                  </a:lnTo>
                  <a:lnTo>
                    <a:pt x="3342" y="226"/>
                  </a:lnTo>
                  <a:lnTo>
                    <a:pt x="3154" y="151"/>
                  </a:lnTo>
                  <a:lnTo>
                    <a:pt x="2966" y="94"/>
                  </a:lnTo>
                  <a:lnTo>
                    <a:pt x="2760" y="38"/>
                  </a:lnTo>
                  <a:lnTo>
                    <a:pt x="2572" y="19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39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22" y="0"/>
                  </a:move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39"/>
            <p:cNvSpPr/>
            <p:nvPr/>
          </p:nvSpPr>
          <p:spPr>
            <a:xfrm>
              <a:off x="3866775" y="53590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6" y="38"/>
                  </a:lnTo>
                  <a:lnTo>
                    <a:pt x="1896" y="38"/>
                  </a:lnTo>
                  <a:lnTo>
                    <a:pt x="1690" y="94"/>
                  </a:lnTo>
                  <a:lnTo>
                    <a:pt x="1502" y="150"/>
                  </a:lnTo>
                  <a:lnTo>
                    <a:pt x="1314" y="244"/>
                  </a:lnTo>
                  <a:lnTo>
                    <a:pt x="1127" y="338"/>
                  </a:lnTo>
                  <a:lnTo>
                    <a:pt x="958" y="451"/>
                  </a:lnTo>
                  <a:lnTo>
                    <a:pt x="808" y="563"/>
                  </a:lnTo>
                  <a:lnTo>
                    <a:pt x="657" y="714"/>
                  </a:lnTo>
                  <a:lnTo>
                    <a:pt x="526" y="864"/>
                  </a:lnTo>
                  <a:lnTo>
                    <a:pt x="526" y="864"/>
                  </a:lnTo>
                  <a:lnTo>
                    <a:pt x="432" y="995"/>
                  </a:lnTo>
                  <a:lnTo>
                    <a:pt x="338" y="1127"/>
                  </a:lnTo>
                  <a:lnTo>
                    <a:pt x="338" y="1127"/>
                  </a:lnTo>
                  <a:lnTo>
                    <a:pt x="244" y="1314"/>
                  </a:lnTo>
                  <a:lnTo>
                    <a:pt x="151" y="1502"/>
                  </a:lnTo>
                  <a:lnTo>
                    <a:pt x="94" y="1709"/>
                  </a:lnTo>
                  <a:lnTo>
                    <a:pt x="38" y="1915"/>
                  </a:lnTo>
                  <a:lnTo>
                    <a:pt x="0" y="2140"/>
                  </a:lnTo>
                  <a:lnTo>
                    <a:pt x="0" y="2366"/>
                  </a:lnTo>
                  <a:lnTo>
                    <a:pt x="0" y="2591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4" y="3023"/>
                  </a:lnTo>
                  <a:lnTo>
                    <a:pt x="169" y="3210"/>
                  </a:lnTo>
                  <a:lnTo>
                    <a:pt x="244" y="3398"/>
                  </a:lnTo>
                  <a:lnTo>
                    <a:pt x="338" y="3586"/>
                  </a:lnTo>
                  <a:lnTo>
                    <a:pt x="451" y="3755"/>
                  </a:lnTo>
                  <a:lnTo>
                    <a:pt x="582" y="3905"/>
                  </a:lnTo>
                  <a:lnTo>
                    <a:pt x="714" y="4055"/>
                  </a:lnTo>
                  <a:lnTo>
                    <a:pt x="864" y="4186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8" y="4562"/>
                  </a:lnTo>
                  <a:lnTo>
                    <a:pt x="1746" y="4637"/>
                  </a:lnTo>
                  <a:lnTo>
                    <a:pt x="1953" y="4674"/>
                  </a:lnTo>
                  <a:lnTo>
                    <a:pt x="2140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41" y="4599"/>
                  </a:lnTo>
                  <a:lnTo>
                    <a:pt x="3267" y="4524"/>
                  </a:lnTo>
                  <a:lnTo>
                    <a:pt x="3473" y="4430"/>
                  </a:lnTo>
                  <a:lnTo>
                    <a:pt x="3680" y="4299"/>
                  </a:lnTo>
                  <a:lnTo>
                    <a:pt x="3867" y="4168"/>
                  </a:lnTo>
                  <a:lnTo>
                    <a:pt x="4036" y="4017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31" y="3473"/>
                  </a:lnTo>
                  <a:lnTo>
                    <a:pt x="4524" y="3267"/>
                  </a:lnTo>
                  <a:lnTo>
                    <a:pt x="4599" y="3060"/>
                  </a:lnTo>
                  <a:lnTo>
                    <a:pt x="4656" y="2835"/>
                  </a:lnTo>
                  <a:lnTo>
                    <a:pt x="4693" y="2610"/>
                  </a:lnTo>
                  <a:lnTo>
                    <a:pt x="4712" y="2366"/>
                  </a:lnTo>
                  <a:lnTo>
                    <a:pt x="4693" y="2140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581" y="1596"/>
                  </a:lnTo>
                  <a:lnTo>
                    <a:pt x="4468" y="1314"/>
                  </a:lnTo>
                  <a:lnTo>
                    <a:pt x="4468" y="1314"/>
                  </a:lnTo>
                  <a:lnTo>
                    <a:pt x="4393" y="1164"/>
                  </a:lnTo>
                  <a:lnTo>
                    <a:pt x="4299" y="1033"/>
                  </a:lnTo>
                  <a:lnTo>
                    <a:pt x="4299" y="1033"/>
                  </a:lnTo>
                  <a:lnTo>
                    <a:pt x="4130" y="807"/>
                  </a:lnTo>
                  <a:lnTo>
                    <a:pt x="3924" y="601"/>
                  </a:lnTo>
                  <a:lnTo>
                    <a:pt x="3698" y="413"/>
                  </a:lnTo>
                  <a:lnTo>
                    <a:pt x="3454" y="263"/>
                  </a:lnTo>
                  <a:lnTo>
                    <a:pt x="3210" y="150"/>
                  </a:lnTo>
                  <a:lnTo>
                    <a:pt x="2929" y="57"/>
                  </a:lnTo>
                  <a:lnTo>
                    <a:pt x="2647" y="19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39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extrusionOk="0">
                  <a:moveTo>
                    <a:pt x="2141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39"/>
            <p:cNvSpPr/>
            <p:nvPr/>
          </p:nvSpPr>
          <p:spPr>
            <a:xfrm>
              <a:off x="2215325" y="4257175"/>
              <a:ext cx="117825" cy="117800"/>
            </a:xfrm>
            <a:custGeom>
              <a:avLst/>
              <a:gdLst/>
              <a:ahLst/>
              <a:cxnLst/>
              <a:rect l="l" t="t" r="r" b="b"/>
              <a:pathLst>
                <a:path w="4713" h="4712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41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4"/>
                  </a:lnTo>
                  <a:lnTo>
                    <a:pt x="864" y="544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2"/>
                  </a:lnTo>
                  <a:lnTo>
                    <a:pt x="282" y="1239"/>
                  </a:lnTo>
                  <a:lnTo>
                    <a:pt x="188" y="1445"/>
                  </a:lnTo>
                  <a:lnTo>
                    <a:pt x="113" y="1652"/>
                  </a:lnTo>
                  <a:lnTo>
                    <a:pt x="57" y="1877"/>
                  </a:lnTo>
                  <a:lnTo>
                    <a:pt x="19" y="2102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2"/>
                  </a:lnTo>
                  <a:lnTo>
                    <a:pt x="170" y="3210"/>
                  </a:lnTo>
                  <a:lnTo>
                    <a:pt x="245" y="3398"/>
                  </a:lnTo>
                  <a:lnTo>
                    <a:pt x="357" y="3585"/>
                  </a:lnTo>
                  <a:lnTo>
                    <a:pt x="470" y="3754"/>
                  </a:lnTo>
                  <a:lnTo>
                    <a:pt x="583" y="3905"/>
                  </a:lnTo>
                  <a:lnTo>
                    <a:pt x="733" y="4055"/>
                  </a:lnTo>
                  <a:lnTo>
                    <a:pt x="883" y="4186"/>
                  </a:lnTo>
                  <a:lnTo>
                    <a:pt x="1033" y="4299"/>
                  </a:lnTo>
                  <a:lnTo>
                    <a:pt x="1202" y="4411"/>
                  </a:lnTo>
                  <a:lnTo>
                    <a:pt x="1390" y="4505"/>
                  </a:lnTo>
                  <a:lnTo>
                    <a:pt x="1559" y="4580"/>
                  </a:lnTo>
                  <a:lnTo>
                    <a:pt x="1765" y="4637"/>
                  </a:lnTo>
                  <a:lnTo>
                    <a:pt x="1953" y="4674"/>
                  </a:lnTo>
                  <a:lnTo>
                    <a:pt x="2159" y="4693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3"/>
                  </a:lnTo>
                  <a:lnTo>
                    <a:pt x="2816" y="4674"/>
                  </a:lnTo>
                  <a:lnTo>
                    <a:pt x="2816" y="4674"/>
                  </a:lnTo>
                  <a:lnTo>
                    <a:pt x="3042" y="4618"/>
                  </a:lnTo>
                  <a:lnTo>
                    <a:pt x="3248" y="4543"/>
                  </a:lnTo>
                  <a:lnTo>
                    <a:pt x="3436" y="4449"/>
                  </a:lnTo>
                  <a:lnTo>
                    <a:pt x="3624" y="4355"/>
                  </a:lnTo>
                  <a:lnTo>
                    <a:pt x="3793" y="4224"/>
                  </a:lnTo>
                  <a:lnTo>
                    <a:pt x="3943" y="4092"/>
                  </a:lnTo>
                  <a:lnTo>
                    <a:pt x="4093" y="3942"/>
                  </a:lnTo>
                  <a:lnTo>
                    <a:pt x="4224" y="3792"/>
                  </a:lnTo>
                  <a:lnTo>
                    <a:pt x="4224" y="3792"/>
                  </a:lnTo>
                  <a:lnTo>
                    <a:pt x="4318" y="3661"/>
                  </a:lnTo>
                  <a:lnTo>
                    <a:pt x="4412" y="3510"/>
                  </a:lnTo>
                  <a:lnTo>
                    <a:pt x="4412" y="3510"/>
                  </a:lnTo>
                  <a:lnTo>
                    <a:pt x="4506" y="3341"/>
                  </a:lnTo>
                  <a:lnTo>
                    <a:pt x="4581" y="3154"/>
                  </a:lnTo>
                  <a:lnTo>
                    <a:pt x="4637" y="2947"/>
                  </a:lnTo>
                  <a:lnTo>
                    <a:pt x="4694" y="2741"/>
                  </a:lnTo>
                  <a:lnTo>
                    <a:pt x="4712" y="2534"/>
                  </a:lnTo>
                  <a:lnTo>
                    <a:pt x="4712" y="2328"/>
                  </a:lnTo>
                  <a:lnTo>
                    <a:pt x="4712" y="2102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37" y="1727"/>
                  </a:lnTo>
                  <a:lnTo>
                    <a:pt x="4581" y="1577"/>
                  </a:lnTo>
                  <a:lnTo>
                    <a:pt x="4525" y="1427"/>
                  </a:lnTo>
                  <a:lnTo>
                    <a:pt x="4468" y="1276"/>
                  </a:lnTo>
                  <a:lnTo>
                    <a:pt x="4468" y="1276"/>
                  </a:lnTo>
                  <a:lnTo>
                    <a:pt x="4374" y="1126"/>
                  </a:lnTo>
                  <a:lnTo>
                    <a:pt x="4299" y="995"/>
                  </a:lnTo>
                  <a:lnTo>
                    <a:pt x="4299" y="995"/>
                  </a:lnTo>
                  <a:lnTo>
                    <a:pt x="4149" y="826"/>
                  </a:lnTo>
                  <a:lnTo>
                    <a:pt x="3999" y="657"/>
                  </a:lnTo>
                  <a:lnTo>
                    <a:pt x="3830" y="507"/>
                  </a:lnTo>
                  <a:lnTo>
                    <a:pt x="3661" y="394"/>
                  </a:lnTo>
                  <a:lnTo>
                    <a:pt x="3473" y="282"/>
                  </a:lnTo>
                  <a:lnTo>
                    <a:pt x="3267" y="188"/>
                  </a:lnTo>
                  <a:lnTo>
                    <a:pt x="3060" y="94"/>
                  </a:lnTo>
                  <a:lnTo>
                    <a:pt x="2854" y="38"/>
                  </a:lnTo>
                  <a:lnTo>
                    <a:pt x="2854" y="38"/>
                  </a:lnTo>
                  <a:lnTo>
                    <a:pt x="2685" y="19"/>
                  </a:lnTo>
                  <a:lnTo>
                    <a:pt x="2535" y="0"/>
                  </a:lnTo>
                  <a:lnTo>
                    <a:pt x="2535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39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extrusionOk="0">
                  <a:moveTo>
                    <a:pt x="2140" y="1"/>
                  </a:move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39"/>
            <p:cNvSpPr/>
            <p:nvPr/>
          </p:nvSpPr>
          <p:spPr>
            <a:xfrm>
              <a:off x="2427925" y="2735700"/>
              <a:ext cx="118275" cy="117825"/>
            </a:xfrm>
            <a:custGeom>
              <a:avLst/>
              <a:gdLst/>
              <a:ahLst/>
              <a:cxnLst/>
              <a:rect l="l" t="t" r="r" b="b"/>
              <a:pathLst>
                <a:path w="4731" h="4713" fill="none" extrusionOk="0">
                  <a:moveTo>
                    <a:pt x="2365" y="1"/>
                  </a:moveTo>
                  <a:lnTo>
                    <a:pt x="2365" y="1"/>
                  </a:lnTo>
                  <a:lnTo>
                    <a:pt x="2140" y="1"/>
                  </a:lnTo>
                  <a:lnTo>
                    <a:pt x="1915" y="38"/>
                  </a:lnTo>
                  <a:lnTo>
                    <a:pt x="1915" y="38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39" y="282"/>
                  </a:lnTo>
                  <a:lnTo>
                    <a:pt x="1051" y="395"/>
                  </a:lnTo>
                  <a:lnTo>
                    <a:pt x="864" y="526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413" y="1033"/>
                  </a:lnTo>
                  <a:lnTo>
                    <a:pt x="282" y="1240"/>
                  </a:lnTo>
                  <a:lnTo>
                    <a:pt x="188" y="1427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0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2985"/>
                  </a:lnTo>
                  <a:lnTo>
                    <a:pt x="150" y="3154"/>
                  </a:lnTo>
                  <a:lnTo>
                    <a:pt x="207" y="3323"/>
                  </a:lnTo>
                  <a:lnTo>
                    <a:pt x="301" y="3474"/>
                  </a:lnTo>
                  <a:lnTo>
                    <a:pt x="376" y="3624"/>
                  </a:lnTo>
                  <a:lnTo>
                    <a:pt x="470" y="3755"/>
                  </a:lnTo>
                  <a:lnTo>
                    <a:pt x="582" y="3886"/>
                  </a:lnTo>
                  <a:lnTo>
                    <a:pt x="695" y="4018"/>
                  </a:lnTo>
                  <a:lnTo>
                    <a:pt x="826" y="4131"/>
                  </a:lnTo>
                  <a:lnTo>
                    <a:pt x="958" y="4243"/>
                  </a:lnTo>
                  <a:lnTo>
                    <a:pt x="1089" y="4337"/>
                  </a:lnTo>
                  <a:lnTo>
                    <a:pt x="1239" y="4412"/>
                  </a:lnTo>
                  <a:lnTo>
                    <a:pt x="1389" y="4487"/>
                  </a:lnTo>
                  <a:lnTo>
                    <a:pt x="1558" y="4562"/>
                  </a:lnTo>
                  <a:lnTo>
                    <a:pt x="1708" y="4619"/>
                  </a:lnTo>
                  <a:lnTo>
                    <a:pt x="1877" y="4656"/>
                  </a:lnTo>
                  <a:lnTo>
                    <a:pt x="1877" y="4656"/>
                  </a:lnTo>
                  <a:lnTo>
                    <a:pt x="2046" y="4694"/>
                  </a:lnTo>
                  <a:lnTo>
                    <a:pt x="2197" y="4694"/>
                  </a:lnTo>
                  <a:lnTo>
                    <a:pt x="2197" y="4694"/>
                  </a:lnTo>
                  <a:lnTo>
                    <a:pt x="2365" y="4712"/>
                  </a:lnTo>
                  <a:lnTo>
                    <a:pt x="2365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5" y="4525"/>
                  </a:lnTo>
                  <a:lnTo>
                    <a:pt x="3492" y="4431"/>
                  </a:lnTo>
                  <a:lnTo>
                    <a:pt x="3679" y="4299"/>
                  </a:lnTo>
                  <a:lnTo>
                    <a:pt x="3867" y="4168"/>
                  </a:lnTo>
                  <a:lnTo>
                    <a:pt x="4036" y="4018"/>
                  </a:lnTo>
                  <a:lnTo>
                    <a:pt x="4186" y="3849"/>
                  </a:lnTo>
                  <a:lnTo>
                    <a:pt x="4318" y="3661"/>
                  </a:lnTo>
                  <a:lnTo>
                    <a:pt x="4449" y="3474"/>
                  </a:lnTo>
                  <a:lnTo>
                    <a:pt x="4543" y="3267"/>
                  </a:lnTo>
                  <a:lnTo>
                    <a:pt x="4618" y="3042"/>
                  </a:lnTo>
                  <a:lnTo>
                    <a:pt x="4674" y="2835"/>
                  </a:lnTo>
                  <a:lnTo>
                    <a:pt x="4712" y="2591"/>
                  </a:lnTo>
                  <a:lnTo>
                    <a:pt x="4731" y="2366"/>
                  </a:lnTo>
                  <a:lnTo>
                    <a:pt x="4712" y="2122"/>
                  </a:lnTo>
                  <a:lnTo>
                    <a:pt x="4674" y="1897"/>
                  </a:lnTo>
                  <a:lnTo>
                    <a:pt x="4674" y="1897"/>
                  </a:lnTo>
                  <a:lnTo>
                    <a:pt x="4637" y="1728"/>
                  </a:lnTo>
                  <a:lnTo>
                    <a:pt x="4599" y="1578"/>
                  </a:lnTo>
                  <a:lnTo>
                    <a:pt x="4524" y="1427"/>
                  </a:lnTo>
                  <a:lnTo>
                    <a:pt x="4468" y="1277"/>
                  </a:lnTo>
                  <a:lnTo>
                    <a:pt x="4468" y="1277"/>
                  </a:lnTo>
                  <a:lnTo>
                    <a:pt x="4374" y="1127"/>
                  </a:lnTo>
                  <a:lnTo>
                    <a:pt x="4299" y="996"/>
                  </a:lnTo>
                  <a:lnTo>
                    <a:pt x="4299" y="996"/>
                  </a:lnTo>
                  <a:lnTo>
                    <a:pt x="4111" y="770"/>
                  </a:lnTo>
                  <a:lnTo>
                    <a:pt x="3924" y="583"/>
                  </a:lnTo>
                  <a:lnTo>
                    <a:pt x="3698" y="414"/>
                  </a:lnTo>
                  <a:lnTo>
                    <a:pt x="3454" y="264"/>
                  </a:lnTo>
                  <a:lnTo>
                    <a:pt x="3210" y="151"/>
                  </a:lnTo>
                  <a:lnTo>
                    <a:pt x="2929" y="57"/>
                  </a:lnTo>
                  <a:lnTo>
                    <a:pt x="2647" y="1"/>
                  </a:lnTo>
                  <a:lnTo>
                    <a:pt x="2365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39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22" y="0"/>
                  </a:move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39"/>
            <p:cNvSpPr/>
            <p:nvPr/>
          </p:nvSpPr>
          <p:spPr>
            <a:xfrm>
              <a:off x="3187700" y="32012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0"/>
                  </a:moveTo>
                  <a:lnTo>
                    <a:pt x="2366" y="0"/>
                  </a:lnTo>
                  <a:lnTo>
                    <a:pt x="2122" y="0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4"/>
                  </a:lnTo>
                  <a:lnTo>
                    <a:pt x="1446" y="169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45" y="545"/>
                  </a:lnTo>
                  <a:lnTo>
                    <a:pt x="676" y="695"/>
                  </a:lnTo>
                  <a:lnTo>
                    <a:pt x="526" y="864"/>
                  </a:lnTo>
                  <a:lnTo>
                    <a:pt x="395" y="1033"/>
                  </a:lnTo>
                  <a:lnTo>
                    <a:pt x="282" y="1239"/>
                  </a:lnTo>
                  <a:lnTo>
                    <a:pt x="188" y="1446"/>
                  </a:lnTo>
                  <a:lnTo>
                    <a:pt x="113" y="1652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38" y="2816"/>
                  </a:lnTo>
                  <a:lnTo>
                    <a:pt x="38" y="2816"/>
                  </a:lnTo>
                  <a:lnTo>
                    <a:pt x="95" y="2985"/>
                  </a:lnTo>
                  <a:lnTo>
                    <a:pt x="132" y="3154"/>
                  </a:lnTo>
                  <a:lnTo>
                    <a:pt x="207" y="3323"/>
                  </a:lnTo>
                  <a:lnTo>
                    <a:pt x="282" y="3473"/>
                  </a:lnTo>
                  <a:lnTo>
                    <a:pt x="376" y="3623"/>
                  </a:lnTo>
                  <a:lnTo>
                    <a:pt x="470" y="3755"/>
                  </a:lnTo>
                  <a:lnTo>
                    <a:pt x="583" y="3886"/>
                  </a:lnTo>
                  <a:lnTo>
                    <a:pt x="695" y="4018"/>
                  </a:lnTo>
                  <a:lnTo>
                    <a:pt x="808" y="4130"/>
                  </a:lnTo>
                  <a:lnTo>
                    <a:pt x="939" y="4243"/>
                  </a:lnTo>
                  <a:lnTo>
                    <a:pt x="1089" y="4337"/>
                  </a:lnTo>
                  <a:lnTo>
                    <a:pt x="1240" y="4431"/>
                  </a:lnTo>
                  <a:lnTo>
                    <a:pt x="1390" y="4506"/>
                  </a:lnTo>
                  <a:lnTo>
                    <a:pt x="1540" y="4562"/>
                  </a:lnTo>
                  <a:lnTo>
                    <a:pt x="1709" y="4618"/>
                  </a:lnTo>
                  <a:lnTo>
                    <a:pt x="1878" y="4656"/>
                  </a:lnTo>
                  <a:lnTo>
                    <a:pt x="1878" y="4656"/>
                  </a:lnTo>
                  <a:lnTo>
                    <a:pt x="2028" y="4693"/>
                  </a:lnTo>
                  <a:lnTo>
                    <a:pt x="2197" y="4693"/>
                  </a:lnTo>
                  <a:lnTo>
                    <a:pt x="2197" y="4693"/>
                  </a:lnTo>
                  <a:lnTo>
                    <a:pt x="2347" y="4712"/>
                  </a:lnTo>
                  <a:lnTo>
                    <a:pt x="2347" y="4712"/>
                  </a:lnTo>
                  <a:lnTo>
                    <a:pt x="2591" y="4693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79" y="4599"/>
                  </a:lnTo>
                  <a:lnTo>
                    <a:pt x="3342" y="4487"/>
                  </a:lnTo>
                  <a:lnTo>
                    <a:pt x="3342" y="4487"/>
                  </a:lnTo>
                  <a:lnTo>
                    <a:pt x="3492" y="4412"/>
                  </a:lnTo>
                  <a:lnTo>
                    <a:pt x="3642" y="4337"/>
                  </a:lnTo>
                  <a:lnTo>
                    <a:pt x="3642" y="4337"/>
                  </a:lnTo>
                  <a:lnTo>
                    <a:pt x="3774" y="4224"/>
                  </a:lnTo>
                  <a:lnTo>
                    <a:pt x="3905" y="4130"/>
                  </a:lnTo>
                  <a:lnTo>
                    <a:pt x="4037" y="3999"/>
                  </a:lnTo>
                  <a:lnTo>
                    <a:pt x="4149" y="3867"/>
                  </a:lnTo>
                  <a:lnTo>
                    <a:pt x="4262" y="3736"/>
                  </a:lnTo>
                  <a:lnTo>
                    <a:pt x="4356" y="3586"/>
                  </a:lnTo>
                  <a:lnTo>
                    <a:pt x="4450" y="3436"/>
                  </a:lnTo>
                  <a:lnTo>
                    <a:pt x="4525" y="3285"/>
                  </a:lnTo>
                  <a:lnTo>
                    <a:pt x="4581" y="3135"/>
                  </a:lnTo>
                  <a:lnTo>
                    <a:pt x="4637" y="2966"/>
                  </a:lnTo>
                  <a:lnTo>
                    <a:pt x="4675" y="2797"/>
                  </a:lnTo>
                  <a:lnTo>
                    <a:pt x="4694" y="2610"/>
                  </a:lnTo>
                  <a:lnTo>
                    <a:pt x="4712" y="2441"/>
                  </a:lnTo>
                  <a:lnTo>
                    <a:pt x="4712" y="2253"/>
                  </a:lnTo>
                  <a:lnTo>
                    <a:pt x="4694" y="2084"/>
                  </a:lnTo>
                  <a:lnTo>
                    <a:pt x="4675" y="1896"/>
                  </a:lnTo>
                  <a:lnTo>
                    <a:pt x="4675" y="1896"/>
                  </a:lnTo>
                  <a:lnTo>
                    <a:pt x="4619" y="1690"/>
                  </a:lnTo>
                  <a:lnTo>
                    <a:pt x="4543" y="1483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7"/>
                  </a:lnTo>
                  <a:lnTo>
                    <a:pt x="3849" y="526"/>
                  </a:lnTo>
                  <a:lnTo>
                    <a:pt x="3680" y="395"/>
                  </a:lnTo>
                  <a:lnTo>
                    <a:pt x="3511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5"/>
                  </a:lnTo>
                  <a:lnTo>
                    <a:pt x="2760" y="19"/>
                  </a:lnTo>
                  <a:lnTo>
                    <a:pt x="2572" y="0"/>
                  </a:lnTo>
                  <a:lnTo>
                    <a:pt x="2366" y="0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39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41" y="1"/>
                  </a:move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39"/>
            <p:cNvSpPr/>
            <p:nvPr/>
          </p:nvSpPr>
          <p:spPr>
            <a:xfrm>
              <a:off x="3818900" y="433130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141" y="1"/>
                  </a:lnTo>
                  <a:lnTo>
                    <a:pt x="1897" y="39"/>
                  </a:lnTo>
                  <a:lnTo>
                    <a:pt x="1897" y="39"/>
                  </a:lnTo>
                  <a:lnTo>
                    <a:pt x="1671" y="95"/>
                  </a:lnTo>
                  <a:lnTo>
                    <a:pt x="1446" y="170"/>
                  </a:lnTo>
                  <a:lnTo>
                    <a:pt x="1240" y="264"/>
                  </a:lnTo>
                  <a:lnTo>
                    <a:pt x="1052" y="395"/>
                  </a:lnTo>
                  <a:lnTo>
                    <a:pt x="1052" y="395"/>
                  </a:lnTo>
                  <a:lnTo>
                    <a:pt x="920" y="489"/>
                  </a:lnTo>
                  <a:lnTo>
                    <a:pt x="789" y="602"/>
                  </a:lnTo>
                  <a:lnTo>
                    <a:pt x="789" y="602"/>
                  </a:lnTo>
                  <a:lnTo>
                    <a:pt x="658" y="733"/>
                  </a:lnTo>
                  <a:lnTo>
                    <a:pt x="526" y="864"/>
                  </a:lnTo>
                  <a:lnTo>
                    <a:pt x="414" y="1015"/>
                  </a:lnTo>
                  <a:lnTo>
                    <a:pt x="320" y="1184"/>
                  </a:lnTo>
                  <a:lnTo>
                    <a:pt x="320" y="1184"/>
                  </a:lnTo>
                  <a:lnTo>
                    <a:pt x="245" y="1334"/>
                  </a:lnTo>
                  <a:lnTo>
                    <a:pt x="170" y="1484"/>
                  </a:lnTo>
                  <a:lnTo>
                    <a:pt x="170" y="1484"/>
                  </a:lnTo>
                  <a:lnTo>
                    <a:pt x="113" y="1634"/>
                  </a:lnTo>
                  <a:lnTo>
                    <a:pt x="76" y="1803"/>
                  </a:lnTo>
                  <a:lnTo>
                    <a:pt x="38" y="1953"/>
                  </a:lnTo>
                  <a:lnTo>
                    <a:pt x="19" y="2122"/>
                  </a:lnTo>
                  <a:lnTo>
                    <a:pt x="1" y="2291"/>
                  </a:lnTo>
                  <a:lnTo>
                    <a:pt x="1" y="2460"/>
                  </a:lnTo>
                  <a:lnTo>
                    <a:pt x="19" y="2629"/>
                  </a:lnTo>
                  <a:lnTo>
                    <a:pt x="57" y="2817"/>
                  </a:lnTo>
                  <a:lnTo>
                    <a:pt x="57" y="2817"/>
                  </a:lnTo>
                  <a:lnTo>
                    <a:pt x="95" y="3023"/>
                  </a:lnTo>
                  <a:lnTo>
                    <a:pt x="170" y="3211"/>
                  </a:lnTo>
                  <a:lnTo>
                    <a:pt x="245" y="3399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3" y="3905"/>
                  </a:lnTo>
                  <a:lnTo>
                    <a:pt x="733" y="4056"/>
                  </a:lnTo>
                  <a:lnTo>
                    <a:pt x="883" y="4187"/>
                  </a:lnTo>
                  <a:lnTo>
                    <a:pt x="1033" y="4300"/>
                  </a:lnTo>
                  <a:lnTo>
                    <a:pt x="1202" y="4412"/>
                  </a:lnTo>
                  <a:lnTo>
                    <a:pt x="1371" y="4487"/>
                  </a:lnTo>
                  <a:lnTo>
                    <a:pt x="1559" y="4563"/>
                  </a:lnTo>
                  <a:lnTo>
                    <a:pt x="1765" y="4638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3"/>
                  </a:lnTo>
                  <a:lnTo>
                    <a:pt x="2366" y="4713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60" y="4600"/>
                  </a:lnTo>
                  <a:lnTo>
                    <a:pt x="3286" y="4525"/>
                  </a:lnTo>
                  <a:lnTo>
                    <a:pt x="3492" y="4431"/>
                  </a:lnTo>
                  <a:lnTo>
                    <a:pt x="3680" y="4300"/>
                  </a:lnTo>
                  <a:lnTo>
                    <a:pt x="3868" y="4168"/>
                  </a:lnTo>
                  <a:lnTo>
                    <a:pt x="4037" y="4018"/>
                  </a:lnTo>
                  <a:lnTo>
                    <a:pt x="4187" y="3849"/>
                  </a:lnTo>
                  <a:lnTo>
                    <a:pt x="4318" y="3661"/>
                  </a:lnTo>
                  <a:lnTo>
                    <a:pt x="4431" y="3474"/>
                  </a:lnTo>
                  <a:lnTo>
                    <a:pt x="4543" y="3267"/>
                  </a:lnTo>
                  <a:lnTo>
                    <a:pt x="4619" y="3042"/>
                  </a:lnTo>
                  <a:lnTo>
                    <a:pt x="4675" y="2836"/>
                  </a:lnTo>
                  <a:lnTo>
                    <a:pt x="4712" y="2610"/>
                  </a:lnTo>
                  <a:lnTo>
                    <a:pt x="4712" y="2366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9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7"/>
                  </a:lnTo>
                  <a:lnTo>
                    <a:pt x="3699" y="395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20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39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extrusionOk="0">
                  <a:moveTo>
                    <a:pt x="2103" y="1"/>
                  </a:moveTo>
                  <a:lnTo>
                    <a:pt x="1934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39"/>
            <p:cNvSpPr/>
            <p:nvPr/>
          </p:nvSpPr>
          <p:spPr>
            <a:xfrm>
              <a:off x="3109800" y="3862950"/>
              <a:ext cx="117825" cy="117825"/>
            </a:xfrm>
            <a:custGeom>
              <a:avLst/>
              <a:gdLst/>
              <a:ahLst/>
              <a:cxnLst/>
              <a:rect l="l" t="t" r="r" b="b"/>
              <a:pathLst>
                <a:path w="4713" h="4713" fill="none" extrusionOk="0">
                  <a:moveTo>
                    <a:pt x="2366" y="1"/>
                  </a:moveTo>
                  <a:lnTo>
                    <a:pt x="2366" y="1"/>
                  </a:lnTo>
                  <a:lnTo>
                    <a:pt x="2272" y="1"/>
                  </a:lnTo>
                  <a:lnTo>
                    <a:pt x="2272" y="1"/>
                  </a:lnTo>
                  <a:lnTo>
                    <a:pt x="2103" y="1"/>
                  </a:lnTo>
                  <a:lnTo>
                    <a:pt x="1934" y="38"/>
                  </a:lnTo>
                  <a:lnTo>
                    <a:pt x="1934" y="38"/>
                  </a:lnTo>
                  <a:lnTo>
                    <a:pt x="1897" y="38"/>
                  </a:lnTo>
                  <a:lnTo>
                    <a:pt x="1897" y="38"/>
                  </a:lnTo>
                  <a:lnTo>
                    <a:pt x="1671" y="95"/>
                  </a:lnTo>
                  <a:lnTo>
                    <a:pt x="1446" y="188"/>
                  </a:lnTo>
                  <a:lnTo>
                    <a:pt x="1240" y="282"/>
                  </a:lnTo>
                  <a:lnTo>
                    <a:pt x="1033" y="395"/>
                  </a:lnTo>
                  <a:lnTo>
                    <a:pt x="864" y="545"/>
                  </a:lnTo>
                  <a:lnTo>
                    <a:pt x="695" y="695"/>
                  </a:lnTo>
                  <a:lnTo>
                    <a:pt x="545" y="864"/>
                  </a:lnTo>
                  <a:lnTo>
                    <a:pt x="395" y="1033"/>
                  </a:lnTo>
                  <a:lnTo>
                    <a:pt x="282" y="1240"/>
                  </a:lnTo>
                  <a:lnTo>
                    <a:pt x="188" y="1446"/>
                  </a:lnTo>
                  <a:lnTo>
                    <a:pt x="113" y="1653"/>
                  </a:lnTo>
                  <a:lnTo>
                    <a:pt x="57" y="1878"/>
                  </a:lnTo>
                  <a:lnTo>
                    <a:pt x="19" y="2103"/>
                  </a:lnTo>
                  <a:lnTo>
                    <a:pt x="1" y="2328"/>
                  </a:lnTo>
                  <a:lnTo>
                    <a:pt x="19" y="2572"/>
                  </a:lnTo>
                  <a:lnTo>
                    <a:pt x="57" y="2816"/>
                  </a:lnTo>
                  <a:lnTo>
                    <a:pt x="57" y="2816"/>
                  </a:lnTo>
                  <a:lnTo>
                    <a:pt x="94" y="3023"/>
                  </a:lnTo>
                  <a:lnTo>
                    <a:pt x="170" y="3211"/>
                  </a:lnTo>
                  <a:lnTo>
                    <a:pt x="245" y="3398"/>
                  </a:lnTo>
                  <a:lnTo>
                    <a:pt x="357" y="3586"/>
                  </a:lnTo>
                  <a:lnTo>
                    <a:pt x="470" y="3755"/>
                  </a:lnTo>
                  <a:lnTo>
                    <a:pt x="582" y="3905"/>
                  </a:lnTo>
                  <a:lnTo>
                    <a:pt x="733" y="4055"/>
                  </a:lnTo>
                  <a:lnTo>
                    <a:pt x="883" y="4187"/>
                  </a:lnTo>
                  <a:lnTo>
                    <a:pt x="1033" y="4299"/>
                  </a:lnTo>
                  <a:lnTo>
                    <a:pt x="1202" y="4412"/>
                  </a:lnTo>
                  <a:lnTo>
                    <a:pt x="1390" y="4487"/>
                  </a:lnTo>
                  <a:lnTo>
                    <a:pt x="1559" y="4562"/>
                  </a:lnTo>
                  <a:lnTo>
                    <a:pt x="1765" y="4637"/>
                  </a:lnTo>
                  <a:lnTo>
                    <a:pt x="1953" y="4675"/>
                  </a:lnTo>
                  <a:lnTo>
                    <a:pt x="2159" y="4694"/>
                  </a:lnTo>
                  <a:lnTo>
                    <a:pt x="2366" y="4712"/>
                  </a:lnTo>
                  <a:lnTo>
                    <a:pt x="2366" y="4712"/>
                  </a:lnTo>
                  <a:lnTo>
                    <a:pt x="2591" y="4694"/>
                  </a:lnTo>
                  <a:lnTo>
                    <a:pt x="2816" y="4656"/>
                  </a:lnTo>
                  <a:lnTo>
                    <a:pt x="2816" y="4656"/>
                  </a:lnTo>
                  <a:lnTo>
                    <a:pt x="3004" y="4619"/>
                  </a:lnTo>
                  <a:lnTo>
                    <a:pt x="3192" y="4562"/>
                  </a:lnTo>
                  <a:lnTo>
                    <a:pt x="3361" y="4487"/>
                  </a:lnTo>
                  <a:lnTo>
                    <a:pt x="3530" y="4393"/>
                  </a:lnTo>
                  <a:lnTo>
                    <a:pt x="3680" y="4299"/>
                  </a:lnTo>
                  <a:lnTo>
                    <a:pt x="3830" y="4187"/>
                  </a:lnTo>
                  <a:lnTo>
                    <a:pt x="3980" y="4074"/>
                  </a:lnTo>
                  <a:lnTo>
                    <a:pt x="4112" y="3943"/>
                  </a:lnTo>
                  <a:lnTo>
                    <a:pt x="4112" y="3943"/>
                  </a:lnTo>
                  <a:lnTo>
                    <a:pt x="4205" y="3811"/>
                  </a:lnTo>
                  <a:lnTo>
                    <a:pt x="4299" y="3680"/>
                  </a:lnTo>
                  <a:lnTo>
                    <a:pt x="4299" y="3680"/>
                  </a:lnTo>
                  <a:lnTo>
                    <a:pt x="4431" y="3492"/>
                  </a:lnTo>
                  <a:lnTo>
                    <a:pt x="4525" y="3286"/>
                  </a:lnTo>
                  <a:lnTo>
                    <a:pt x="4618" y="3060"/>
                  </a:lnTo>
                  <a:lnTo>
                    <a:pt x="4675" y="2835"/>
                  </a:lnTo>
                  <a:lnTo>
                    <a:pt x="4712" y="2610"/>
                  </a:lnTo>
                  <a:lnTo>
                    <a:pt x="4712" y="2385"/>
                  </a:lnTo>
                  <a:lnTo>
                    <a:pt x="4712" y="2141"/>
                  </a:lnTo>
                  <a:lnTo>
                    <a:pt x="4675" y="1897"/>
                  </a:lnTo>
                  <a:lnTo>
                    <a:pt x="4675" y="1897"/>
                  </a:lnTo>
                  <a:lnTo>
                    <a:pt x="4618" y="1690"/>
                  </a:lnTo>
                  <a:lnTo>
                    <a:pt x="4562" y="1484"/>
                  </a:lnTo>
                  <a:lnTo>
                    <a:pt x="4468" y="1296"/>
                  </a:lnTo>
                  <a:lnTo>
                    <a:pt x="4374" y="1127"/>
                  </a:lnTo>
                  <a:lnTo>
                    <a:pt x="4262" y="958"/>
                  </a:lnTo>
                  <a:lnTo>
                    <a:pt x="4130" y="808"/>
                  </a:lnTo>
                  <a:lnTo>
                    <a:pt x="3999" y="658"/>
                  </a:lnTo>
                  <a:lnTo>
                    <a:pt x="3849" y="526"/>
                  </a:lnTo>
                  <a:lnTo>
                    <a:pt x="3699" y="414"/>
                  </a:lnTo>
                  <a:lnTo>
                    <a:pt x="3530" y="301"/>
                  </a:lnTo>
                  <a:lnTo>
                    <a:pt x="3342" y="207"/>
                  </a:lnTo>
                  <a:lnTo>
                    <a:pt x="3154" y="132"/>
                  </a:lnTo>
                  <a:lnTo>
                    <a:pt x="2967" y="76"/>
                  </a:lnTo>
                  <a:lnTo>
                    <a:pt x="2779" y="38"/>
                  </a:lnTo>
                  <a:lnTo>
                    <a:pt x="2572" y="1"/>
                  </a:lnTo>
                  <a:lnTo>
                    <a:pt x="2366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6" name="Google Shape;2076;p39"/>
          <p:cNvGrpSpPr/>
          <p:nvPr/>
        </p:nvGrpSpPr>
        <p:grpSpPr>
          <a:xfrm>
            <a:off x="7457508" y="-182891"/>
            <a:ext cx="1929062" cy="1705296"/>
            <a:chOff x="7457508" y="-182891"/>
            <a:chExt cx="1929062" cy="1705296"/>
          </a:xfrm>
        </p:grpSpPr>
        <p:grpSp>
          <p:nvGrpSpPr>
            <p:cNvPr id="2077" name="Google Shape;2077;p39"/>
            <p:cNvGrpSpPr/>
            <p:nvPr/>
          </p:nvGrpSpPr>
          <p:grpSpPr>
            <a:xfrm rot="-2085203" flipH="1">
              <a:off x="7940386" y="47755"/>
              <a:ext cx="1198514" cy="1244002"/>
              <a:chOff x="238125" y="3112025"/>
              <a:chExt cx="716000" cy="743175"/>
            </a:xfrm>
          </p:grpSpPr>
          <p:sp>
            <p:nvSpPr>
              <p:cNvPr id="2078" name="Google Shape;2078;p39"/>
              <p:cNvSpPr/>
              <p:nvPr/>
            </p:nvSpPr>
            <p:spPr>
              <a:xfrm>
                <a:off x="238125" y="3184475"/>
                <a:ext cx="589225" cy="670725"/>
              </a:xfrm>
              <a:custGeom>
                <a:avLst/>
                <a:gdLst/>
                <a:ahLst/>
                <a:cxnLst/>
                <a:rect l="l" t="t" r="r" b="b"/>
                <a:pathLst>
                  <a:path w="23569" h="26829" extrusionOk="0">
                    <a:moveTo>
                      <a:pt x="0" y="0"/>
                    </a:moveTo>
                    <a:lnTo>
                      <a:pt x="13790" y="26828"/>
                    </a:lnTo>
                    <a:lnTo>
                      <a:pt x="23569" y="58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9" name="Google Shape;2079;p39"/>
              <p:cNvSpPr/>
              <p:nvPr/>
            </p:nvSpPr>
            <p:spPr>
              <a:xfrm>
                <a:off x="238125" y="3112025"/>
                <a:ext cx="716000" cy="218025"/>
              </a:xfrm>
              <a:custGeom>
                <a:avLst/>
                <a:gdLst/>
                <a:ahLst/>
                <a:cxnLst/>
                <a:rect l="l" t="t" r="r" b="b"/>
                <a:pathLst>
                  <a:path w="28640" h="8721" extrusionOk="0">
                    <a:moveTo>
                      <a:pt x="5070" y="1"/>
                    </a:moveTo>
                    <a:lnTo>
                      <a:pt x="0" y="2898"/>
                    </a:lnTo>
                    <a:lnTo>
                      <a:pt x="23569" y="8721"/>
                    </a:lnTo>
                    <a:lnTo>
                      <a:pt x="28639" y="5823"/>
                    </a:lnTo>
                    <a:lnTo>
                      <a:pt x="507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0" name="Google Shape;2080;p39"/>
              <p:cNvSpPr/>
              <p:nvPr/>
            </p:nvSpPr>
            <p:spPr>
              <a:xfrm>
                <a:off x="582875" y="3257600"/>
                <a:ext cx="371250" cy="597600"/>
              </a:xfrm>
              <a:custGeom>
                <a:avLst/>
                <a:gdLst/>
                <a:ahLst/>
                <a:cxnLst/>
                <a:rect l="l" t="t" r="r" b="b"/>
                <a:pathLst>
                  <a:path w="14850" h="23904" extrusionOk="0">
                    <a:moveTo>
                      <a:pt x="14849" y="0"/>
                    </a:moveTo>
                    <a:lnTo>
                      <a:pt x="9779" y="2898"/>
                    </a:lnTo>
                    <a:lnTo>
                      <a:pt x="0" y="23903"/>
                    </a:lnTo>
                    <a:lnTo>
                      <a:pt x="5071" y="21006"/>
                    </a:lnTo>
                    <a:lnTo>
                      <a:pt x="1484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81" name="Google Shape;2081;p39"/>
            <p:cNvSpPr/>
            <p:nvPr/>
          </p:nvSpPr>
          <p:spPr>
            <a:xfrm rot="-1005388">
              <a:off x="7507874" y="216622"/>
              <a:ext cx="489066" cy="422258"/>
            </a:xfrm>
            <a:prstGeom prst="triangle">
              <a:avLst>
                <a:gd name="adj" fmla="val 50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2" name="Google Shape;2082;p39"/>
          <p:cNvGrpSpPr/>
          <p:nvPr/>
        </p:nvGrpSpPr>
        <p:grpSpPr>
          <a:xfrm>
            <a:off x="4411813" y="2435175"/>
            <a:ext cx="320425" cy="388900"/>
            <a:chOff x="3992475" y="2682100"/>
            <a:chExt cx="320425" cy="388900"/>
          </a:xfrm>
        </p:grpSpPr>
        <p:sp>
          <p:nvSpPr>
            <p:cNvPr id="2083" name="Google Shape;2083;p39"/>
            <p:cNvSpPr/>
            <p:nvPr/>
          </p:nvSpPr>
          <p:spPr>
            <a:xfrm>
              <a:off x="3992475" y="2682100"/>
              <a:ext cx="320425" cy="388900"/>
            </a:xfrm>
            <a:custGeom>
              <a:avLst/>
              <a:gdLst/>
              <a:ahLst/>
              <a:cxnLst/>
              <a:rect l="l" t="t" r="r" b="b"/>
              <a:pathLst>
                <a:path w="12817" h="15556" extrusionOk="0">
                  <a:moveTo>
                    <a:pt x="6408" y="465"/>
                  </a:moveTo>
                  <a:lnTo>
                    <a:pt x="6641" y="491"/>
                  </a:lnTo>
                  <a:lnTo>
                    <a:pt x="6874" y="569"/>
                  </a:lnTo>
                  <a:lnTo>
                    <a:pt x="7080" y="672"/>
                  </a:lnTo>
                  <a:lnTo>
                    <a:pt x="7261" y="827"/>
                  </a:lnTo>
                  <a:lnTo>
                    <a:pt x="7390" y="982"/>
                  </a:lnTo>
                  <a:lnTo>
                    <a:pt x="7494" y="1189"/>
                  </a:lnTo>
                  <a:lnTo>
                    <a:pt x="7571" y="1421"/>
                  </a:lnTo>
                  <a:lnTo>
                    <a:pt x="7597" y="1654"/>
                  </a:lnTo>
                  <a:lnTo>
                    <a:pt x="7571" y="1887"/>
                  </a:lnTo>
                  <a:lnTo>
                    <a:pt x="7494" y="2119"/>
                  </a:lnTo>
                  <a:lnTo>
                    <a:pt x="7390" y="2326"/>
                  </a:lnTo>
                  <a:lnTo>
                    <a:pt x="7261" y="2481"/>
                  </a:lnTo>
                  <a:lnTo>
                    <a:pt x="7080" y="2636"/>
                  </a:lnTo>
                  <a:lnTo>
                    <a:pt x="6874" y="2739"/>
                  </a:lnTo>
                  <a:lnTo>
                    <a:pt x="6641" y="2817"/>
                  </a:lnTo>
                  <a:lnTo>
                    <a:pt x="6408" y="2843"/>
                  </a:lnTo>
                  <a:lnTo>
                    <a:pt x="6176" y="2817"/>
                  </a:lnTo>
                  <a:lnTo>
                    <a:pt x="5943" y="2739"/>
                  </a:lnTo>
                  <a:lnTo>
                    <a:pt x="5762" y="2636"/>
                  </a:lnTo>
                  <a:lnTo>
                    <a:pt x="5582" y="2481"/>
                  </a:lnTo>
                  <a:lnTo>
                    <a:pt x="5427" y="2326"/>
                  </a:lnTo>
                  <a:lnTo>
                    <a:pt x="5323" y="2119"/>
                  </a:lnTo>
                  <a:lnTo>
                    <a:pt x="5246" y="1887"/>
                  </a:lnTo>
                  <a:lnTo>
                    <a:pt x="5220" y="1654"/>
                  </a:lnTo>
                  <a:lnTo>
                    <a:pt x="5246" y="1421"/>
                  </a:lnTo>
                  <a:lnTo>
                    <a:pt x="5323" y="1189"/>
                  </a:lnTo>
                  <a:lnTo>
                    <a:pt x="5427" y="982"/>
                  </a:lnTo>
                  <a:lnTo>
                    <a:pt x="5582" y="827"/>
                  </a:lnTo>
                  <a:lnTo>
                    <a:pt x="5762" y="672"/>
                  </a:lnTo>
                  <a:lnTo>
                    <a:pt x="5943" y="569"/>
                  </a:lnTo>
                  <a:lnTo>
                    <a:pt x="6176" y="491"/>
                  </a:lnTo>
                  <a:lnTo>
                    <a:pt x="6408" y="465"/>
                  </a:lnTo>
                  <a:close/>
                  <a:moveTo>
                    <a:pt x="2403" y="3256"/>
                  </a:moveTo>
                  <a:lnTo>
                    <a:pt x="2558" y="3282"/>
                  </a:lnTo>
                  <a:lnTo>
                    <a:pt x="2688" y="3334"/>
                  </a:lnTo>
                  <a:lnTo>
                    <a:pt x="2817" y="3385"/>
                  </a:lnTo>
                  <a:lnTo>
                    <a:pt x="2946" y="3489"/>
                  </a:lnTo>
                  <a:lnTo>
                    <a:pt x="3024" y="3592"/>
                  </a:lnTo>
                  <a:lnTo>
                    <a:pt x="3101" y="3721"/>
                  </a:lnTo>
                  <a:lnTo>
                    <a:pt x="3153" y="3876"/>
                  </a:lnTo>
                  <a:lnTo>
                    <a:pt x="3153" y="4031"/>
                  </a:lnTo>
                  <a:lnTo>
                    <a:pt x="3153" y="4186"/>
                  </a:lnTo>
                  <a:lnTo>
                    <a:pt x="3101" y="4315"/>
                  </a:lnTo>
                  <a:lnTo>
                    <a:pt x="3024" y="4445"/>
                  </a:lnTo>
                  <a:lnTo>
                    <a:pt x="2946" y="4548"/>
                  </a:lnTo>
                  <a:lnTo>
                    <a:pt x="2817" y="4651"/>
                  </a:lnTo>
                  <a:lnTo>
                    <a:pt x="2688" y="4729"/>
                  </a:lnTo>
                  <a:lnTo>
                    <a:pt x="2558" y="4755"/>
                  </a:lnTo>
                  <a:lnTo>
                    <a:pt x="2403" y="4780"/>
                  </a:lnTo>
                  <a:lnTo>
                    <a:pt x="2248" y="4755"/>
                  </a:lnTo>
                  <a:lnTo>
                    <a:pt x="2119" y="4729"/>
                  </a:lnTo>
                  <a:lnTo>
                    <a:pt x="1990" y="4651"/>
                  </a:lnTo>
                  <a:lnTo>
                    <a:pt x="1861" y="4548"/>
                  </a:lnTo>
                  <a:lnTo>
                    <a:pt x="1783" y="4445"/>
                  </a:lnTo>
                  <a:lnTo>
                    <a:pt x="1706" y="4315"/>
                  </a:lnTo>
                  <a:lnTo>
                    <a:pt x="1654" y="4186"/>
                  </a:lnTo>
                  <a:lnTo>
                    <a:pt x="1654" y="4031"/>
                  </a:lnTo>
                  <a:lnTo>
                    <a:pt x="1654" y="3876"/>
                  </a:lnTo>
                  <a:lnTo>
                    <a:pt x="1706" y="3721"/>
                  </a:lnTo>
                  <a:lnTo>
                    <a:pt x="1783" y="3592"/>
                  </a:lnTo>
                  <a:lnTo>
                    <a:pt x="1861" y="3489"/>
                  </a:lnTo>
                  <a:lnTo>
                    <a:pt x="1990" y="3385"/>
                  </a:lnTo>
                  <a:lnTo>
                    <a:pt x="2119" y="3334"/>
                  </a:lnTo>
                  <a:lnTo>
                    <a:pt x="2248" y="3282"/>
                  </a:lnTo>
                  <a:lnTo>
                    <a:pt x="2403" y="3256"/>
                  </a:lnTo>
                  <a:close/>
                  <a:moveTo>
                    <a:pt x="10413" y="3256"/>
                  </a:moveTo>
                  <a:lnTo>
                    <a:pt x="10568" y="3282"/>
                  </a:lnTo>
                  <a:lnTo>
                    <a:pt x="10723" y="3334"/>
                  </a:lnTo>
                  <a:lnTo>
                    <a:pt x="10853" y="3385"/>
                  </a:lnTo>
                  <a:lnTo>
                    <a:pt x="10956" y="3489"/>
                  </a:lnTo>
                  <a:lnTo>
                    <a:pt x="11059" y="3592"/>
                  </a:lnTo>
                  <a:lnTo>
                    <a:pt x="11111" y="3721"/>
                  </a:lnTo>
                  <a:lnTo>
                    <a:pt x="11163" y="3876"/>
                  </a:lnTo>
                  <a:lnTo>
                    <a:pt x="11189" y="4031"/>
                  </a:lnTo>
                  <a:lnTo>
                    <a:pt x="11163" y="4186"/>
                  </a:lnTo>
                  <a:lnTo>
                    <a:pt x="11111" y="4315"/>
                  </a:lnTo>
                  <a:lnTo>
                    <a:pt x="11059" y="4445"/>
                  </a:lnTo>
                  <a:lnTo>
                    <a:pt x="10956" y="4548"/>
                  </a:lnTo>
                  <a:lnTo>
                    <a:pt x="10853" y="4651"/>
                  </a:lnTo>
                  <a:lnTo>
                    <a:pt x="10723" y="4729"/>
                  </a:lnTo>
                  <a:lnTo>
                    <a:pt x="10568" y="4755"/>
                  </a:lnTo>
                  <a:lnTo>
                    <a:pt x="10413" y="4780"/>
                  </a:lnTo>
                  <a:lnTo>
                    <a:pt x="10258" y="4755"/>
                  </a:lnTo>
                  <a:lnTo>
                    <a:pt x="10129" y="4729"/>
                  </a:lnTo>
                  <a:lnTo>
                    <a:pt x="10000" y="4651"/>
                  </a:lnTo>
                  <a:lnTo>
                    <a:pt x="9897" y="4548"/>
                  </a:lnTo>
                  <a:lnTo>
                    <a:pt x="9793" y="4445"/>
                  </a:lnTo>
                  <a:lnTo>
                    <a:pt x="9716" y="4315"/>
                  </a:lnTo>
                  <a:lnTo>
                    <a:pt x="9690" y="4186"/>
                  </a:lnTo>
                  <a:lnTo>
                    <a:pt x="9664" y="4031"/>
                  </a:lnTo>
                  <a:lnTo>
                    <a:pt x="9690" y="3876"/>
                  </a:lnTo>
                  <a:lnTo>
                    <a:pt x="9716" y="3721"/>
                  </a:lnTo>
                  <a:lnTo>
                    <a:pt x="9793" y="3592"/>
                  </a:lnTo>
                  <a:lnTo>
                    <a:pt x="9897" y="3489"/>
                  </a:lnTo>
                  <a:lnTo>
                    <a:pt x="10000" y="3385"/>
                  </a:lnTo>
                  <a:lnTo>
                    <a:pt x="10129" y="3334"/>
                  </a:lnTo>
                  <a:lnTo>
                    <a:pt x="10258" y="3282"/>
                  </a:lnTo>
                  <a:lnTo>
                    <a:pt x="10413" y="3256"/>
                  </a:lnTo>
                  <a:close/>
                  <a:moveTo>
                    <a:pt x="7700" y="2662"/>
                  </a:moveTo>
                  <a:lnTo>
                    <a:pt x="9277" y="3618"/>
                  </a:lnTo>
                  <a:lnTo>
                    <a:pt x="9225" y="3799"/>
                  </a:lnTo>
                  <a:lnTo>
                    <a:pt x="9199" y="4031"/>
                  </a:lnTo>
                  <a:lnTo>
                    <a:pt x="9225" y="4238"/>
                  </a:lnTo>
                  <a:lnTo>
                    <a:pt x="9277" y="4445"/>
                  </a:lnTo>
                  <a:lnTo>
                    <a:pt x="9380" y="4625"/>
                  </a:lnTo>
                  <a:lnTo>
                    <a:pt x="9483" y="4806"/>
                  </a:lnTo>
                  <a:lnTo>
                    <a:pt x="9638" y="4935"/>
                  </a:lnTo>
                  <a:lnTo>
                    <a:pt x="9793" y="5065"/>
                  </a:lnTo>
                  <a:lnTo>
                    <a:pt x="10000" y="5168"/>
                  </a:lnTo>
                  <a:lnTo>
                    <a:pt x="10207" y="5220"/>
                  </a:lnTo>
                  <a:lnTo>
                    <a:pt x="10207" y="5581"/>
                  </a:lnTo>
                  <a:lnTo>
                    <a:pt x="2636" y="5581"/>
                  </a:lnTo>
                  <a:lnTo>
                    <a:pt x="2636" y="5220"/>
                  </a:lnTo>
                  <a:lnTo>
                    <a:pt x="2843" y="5168"/>
                  </a:lnTo>
                  <a:lnTo>
                    <a:pt x="3024" y="5065"/>
                  </a:lnTo>
                  <a:lnTo>
                    <a:pt x="3179" y="4935"/>
                  </a:lnTo>
                  <a:lnTo>
                    <a:pt x="3334" y="4806"/>
                  </a:lnTo>
                  <a:lnTo>
                    <a:pt x="3463" y="4625"/>
                  </a:lnTo>
                  <a:lnTo>
                    <a:pt x="3540" y="4445"/>
                  </a:lnTo>
                  <a:lnTo>
                    <a:pt x="3592" y="4238"/>
                  </a:lnTo>
                  <a:lnTo>
                    <a:pt x="3618" y="4031"/>
                  </a:lnTo>
                  <a:lnTo>
                    <a:pt x="3592" y="3799"/>
                  </a:lnTo>
                  <a:lnTo>
                    <a:pt x="3540" y="3618"/>
                  </a:lnTo>
                  <a:lnTo>
                    <a:pt x="5142" y="2662"/>
                  </a:lnTo>
                  <a:lnTo>
                    <a:pt x="5246" y="2817"/>
                  </a:lnTo>
                  <a:lnTo>
                    <a:pt x="5375" y="2920"/>
                  </a:lnTo>
                  <a:lnTo>
                    <a:pt x="5530" y="3023"/>
                  </a:lnTo>
                  <a:lnTo>
                    <a:pt x="5685" y="3127"/>
                  </a:lnTo>
                  <a:lnTo>
                    <a:pt x="5866" y="3204"/>
                  </a:lnTo>
                  <a:lnTo>
                    <a:pt x="6047" y="3256"/>
                  </a:lnTo>
                  <a:lnTo>
                    <a:pt x="6228" y="3282"/>
                  </a:lnTo>
                  <a:lnTo>
                    <a:pt x="6615" y="3282"/>
                  </a:lnTo>
                  <a:lnTo>
                    <a:pt x="6796" y="3256"/>
                  </a:lnTo>
                  <a:lnTo>
                    <a:pt x="6977" y="3204"/>
                  </a:lnTo>
                  <a:lnTo>
                    <a:pt x="7132" y="3127"/>
                  </a:lnTo>
                  <a:lnTo>
                    <a:pt x="7287" y="3023"/>
                  </a:lnTo>
                  <a:lnTo>
                    <a:pt x="7442" y="2920"/>
                  </a:lnTo>
                  <a:lnTo>
                    <a:pt x="7571" y="2817"/>
                  </a:lnTo>
                  <a:lnTo>
                    <a:pt x="7700" y="2662"/>
                  </a:lnTo>
                  <a:close/>
                  <a:moveTo>
                    <a:pt x="12145" y="6021"/>
                  </a:moveTo>
                  <a:lnTo>
                    <a:pt x="12222" y="6047"/>
                  </a:lnTo>
                  <a:lnTo>
                    <a:pt x="12300" y="6098"/>
                  </a:lnTo>
                  <a:lnTo>
                    <a:pt x="12351" y="6176"/>
                  </a:lnTo>
                  <a:lnTo>
                    <a:pt x="12377" y="6253"/>
                  </a:lnTo>
                  <a:lnTo>
                    <a:pt x="12377" y="6718"/>
                  </a:lnTo>
                  <a:lnTo>
                    <a:pt x="12351" y="6796"/>
                  </a:lnTo>
                  <a:lnTo>
                    <a:pt x="12300" y="6873"/>
                  </a:lnTo>
                  <a:lnTo>
                    <a:pt x="12222" y="6925"/>
                  </a:lnTo>
                  <a:lnTo>
                    <a:pt x="595" y="6925"/>
                  </a:lnTo>
                  <a:lnTo>
                    <a:pt x="517" y="6873"/>
                  </a:lnTo>
                  <a:lnTo>
                    <a:pt x="466" y="6796"/>
                  </a:lnTo>
                  <a:lnTo>
                    <a:pt x="466" y="6718"/>
                  </a:lnTo>
                  <a:lnTo>
                    <a:pt x="466" y="6253"/>
                  </a:lnTo>
                  <a:lnTo>
                    <a:pt x="466" y="6176"/>
                  </a:lnTo>
                  <a:lnTo>
                    <a:pt x="517" y="6098"/>
                  </a:lnTo>
                  <a:lnTo>
                    <a:pt x="595" y="6047"/>
                  </a:lnTo>
                  <a:lnTo>
                    <a:pt x="698" y="6021"/>
                  </a:lnTo>
                  <a:close/>
                  <a:moveTo>
                    <a:pt x="6408" y="0"/>
                  </a:moveTo>
                  <a:lnTo>
                    <a:pt x="6253" y="26"/>
                  </a:lnTo>
                  <a:lnTo>
                    <a:pt x="6073" y="52"/>
                  </a:lnTo>
                  <a:lnTo>
                    <a:pt x="5917" y="78"/>
                  </a:lnTo>
                  <a:lnTo>
                    <a:pt x="5762" y="130"/>
                  </a:lnTo>
                  <a:lnTo>
                    <a:pt x="5504" y="285"/>
                  </a:lnTo>
                  <a:lnTo>
                    <a:pt x="5246" y="491"/>
                  </a:lnTo>
                  <a:lnTo>
                    <a:pt x="5065" y="724"/>
                  </a:lnTo>
                  <a:lnTo>
                    <a:pt x="4910" y="1008"/>
                  </a:lnTo>
                  <a:lnTo>
                    <a:pt x="4858" y="1163"/>
                  </a:lnTo>
                  <a:lnTo>
                    <a:pt x="4806" y="1318"/>
                  </a:lnTo>
                  <a:lnTo>
                    <a:pt x="4781" y="1473"/>
                  </a:lnTo>
                  <a:lnTo>
                    <a:pt x="4781" y="1654"/>
                  </a:lnTo>
                  <a:lnTo>
                    <a:pt x="4781" y="1809"/>
                  </a:lnTo>
                  <a:lnTo>
                    <a:pt x="4806" y="1990"/>
                  </a:lnTo>
                  <a:lnTo>
                    <a:pt x="4832" y="2145"/>
                  </a:lnTo>
                  <a:lnTo>
                    <a:pt x="4910" y="2274"/>
                  </a:lnTo>
                  <a:lnTo>
                    <a:pt x="3308" y="3230"/>
                  </a:lnTo>
                  <a:lnTo>
                    <a:pt x="3127" y="3049"/>
                  </a:lnTo>
                  <a:lnTo>
                    <a:pt x="2920" y="2920"/>
                  </a:lnTo>
                  <a:lnTo>
                    <a:pt x="2662" y="2843"/>
                  </a:lnTo>
                  <a:lnTo>
                    <a:pt x="2403" y="2817"/>
                  </a:lnTo>
                  <a:lnTo>
                    <a:pt x="2171" y="2843"/>
                  </a:lnTo>
                  <a:lnTo>
                    <a:pt x="1938" y="2894"/>
                  </a:lnTo>
                  <a:lnTo>
                    <a:pt x="1732" y="3023"/>
                  </a:lnTo>
                  <a:lnTo>
                    <a:pt x="1551" y="3153"/>
                  </a:lnTo>
                  <a:lnTo>
                    <a:pt x="1396" y="3334"/>
                  </a:lnTo>
                  <a:lnTo>
                    <a:pt x="1292" y="3540"/>
                  </a:lnTo>
                  <a:lnTo>
                    <a:pt x="1215" y="3773"/>
                  </a:lnTo>
                  <a:lnTo>
                    <a:pt x="1189" y="4031"/>
                  </a:lnTo>
                  <a:lnTo>
                    <a:pt x="1215" y="4238"/>
                  </a:lnTo>
                  <a:lnTo>
                    <a:pt x="1267" y="4445"/>
                  </a:lnTo>
                  <a:lnTo>
                    <a:pt x="1344" y="4625"/>
                  </a:lnTo>
                  <a:lnTo>
                    <a:pt x="1473" y="4806"/>
                  </a:lnTo>
                  <a:lnTo>
                    <a:pt x="1628" y="4935"/>
                  </a:lnTo>
                  <a:lnTo>
                    <a:pt x="1783" y="5065"/>
                  </a:lnTo>
                  <a:lnTo>
                    <a:pt x="1964" y="5168"/>
                  </a:lnTo>
                  <a:lnTo>
                    <a:pt x="2171" y="5220"/>
                  </a:lnTo>
                  <a:lnTo>
                    <a:pt x="2171" y="5581"/>
                  </a:lnTo>
                  <a:lnTo>
                    <a:pt x="543" y="5581"/>
                  </a:lnTo>
                  <a:lnTo>
                    <a:pt x="414" y="5633"/>
                  </a:lnTo>
                  <a:lnTo>
                    <a:pt x="311" y="5685"/>
                  </a:lnTo>
                  <a:lnTo>
                    <a:pt x="207" y="5762"/>
                  </a:lnTo>
                  <a:lnTo>
                    <a:pt x="130" y="5866"/>
                  </a:lnTo>
                  <a:lnTo>
                    <a:pt x="52" y="5995"/>
                  </a:lnTo>
                  <a:lnTo>
                    <a:pt x="26" y="6124"/>
                  </a:lnTo>
                  <a:lnTo>
                    <a:pt x="0" y="6253"/>
                  </a:lnTo>
                  <a:lnTo>
                    <a:pt x="0" y="6718"/>
                  </a:lnTo>
                  <a:lnTo>
                    <a:pt x="26" y="6848"/>
                  </a:lnTo>
                  <a:lnTo>
                    <a:pt x="52" y="6977"/>
                  </a:lnTo>
                  <a:lnTo>
                    <a:pt x="130" y="7080"/>
                  </a:lnTo>
                  <a:lnTo>
                    <a:pt x="207" y="7183"/>
                  </a:lnTo>
                  <a:lnTo>
                    <a:pt x="311" y="7287"/>
                  </a:lnTo>
                  <a:lnTo>
                    <a:pt x="414" y="7338"/>
                  </a:lnTo>
                  <a:lnTo>
                    <a:pt x="543" y="7390"/>
                  </a:lnTo>
                  <a:lnTo>
                    <a:pt x="11576" y="7390"/>
                  </a:lnTo>
                  <a:lnTo>
                    <a:pt x="11576" y="8889"/>
                  </a:lnTo>
                  <a:lnTo>
                    <a:pt x="11576" y="9070"/>
                  </a:lnTo>
                  <a:lnTo>
                    <a:pt x="11550" y="9225"/>
                  </a:lnTo>
                  <a:lnTo>
                    <a:pt x="11499" y="9380"/>
                  </a:lnTo>
                  <a:lnTo>
                    <a:pt x="11447" y="9509"/>
                  </a:lnTo>
                  <a:lnTo>
                    <a:pt x="11292" y="9793"/>
                  </a:lnTo>
                  <a:lnTo>
                    <a:pt x="11111" y="10026"/>
                  </a:lnTo>
                  <a:lnTo>
                    <a:pt x="10879" y="10207"/>
                  </a:lnTo>
                  <a:lnTo>
                    <a:pt x="10594" y="10362"/>
                  </a:lnTo>
                  <a:lnTo>
                    <a:pt x="10465" y="10413"/>
                  </a:lnTo>
                  <a:lnTo>
                    <a:pt x="10310" y="10465"/>
                  </a:lnTo>
                  <a:lnTo>
                    <a:pt x="10155" y="10491"/>
                  </a:lnTo>
                  <a:lnTo>
                    <a:pt x="8320" y="10491"/>
                  </a:lnTo>
                  <a:lnTo>
                    <a:pt x="8165" y="10517"/>
                  </a:lnTo>
                  <a:lnTo>
                    <a:pt x="8036" y="10542"/>
                  </a:lnTo>
                  <a:lnTo>
                    <a:pt x="7933" y="10620"/>
                  </a:lnTo>
                  <a:lnTo>
                    <a:pt x="7830" y="10698"/>
                  </a:lnTo>
                  <a:lnTo>
                    <a:pt x="7752" y="10801"/>
                  </a:lnTo>
                  <a:lnTo>
                    <a:pt x="7675" y="10904"/>
                  </a:lnTo>
                  <a:lnTo>
                    <a:pt x="7649" y="11033"/>
                  </a:lnTo>
                  <a:lnTo>
                    <a:pt x="7623" y="11163"/>
                  </a:lnTo>
                  <a:lnTo>
                    <a:pt x="7623" y="13256"/>
                  </a:lnTo>
                  <a:lnTo>
                    <a:pt x="7623" y="13333"/>
                  </a:lnTo>
                  <a:lnTo>
                    <a:pt x="7597" y="13411"/>
                  </a:lnTo>
                  <a:lnTo>
                    <a:pt x="7545" y="13462"/>
                  </a:lnTo>
                  <a:lnTo>
                    <a:pt x="7494" y="13514"/>
                  </a:lnTo>
                  <a:lnTo>
                    <a:pt x="5866" y="15013"/>
                  </a:lnTo>
                  <a:lnTo>
                    <a:pt x="5737" y="15090"/>
                  </a:lnTo>
                  <a:lnTo>
                    <a:pt x="5607" y="15116"/>
                  </a:lnTo>
                  <a:lnTo>
                    <a:pt x="5272" y="15116"/>
                  </a:lnTo>
                  <a:lnTo>
                    <a:pt x="5220" y="15090"/>
                  </a:lnTo>
                  <a:lnTo>
                    <a:pt x="5194" y="15038"/>
                  </a:lnTo>
                  <a:lnTo>
                    <a:pt x="5194" y="11163"/>
                  </a:lnTo>
                  <a:lnTo>
                    <a:pt x="5194" y="11059"/>
                  </a:lnTo>
                  <a:lnTo>
                    <a:pt x="5168" y="10956"/>
                  </a:lnTo>
                  <a:lnTo>
                    <a:pt x="6796" y="10956"/>
                  </a:lnTo>
                  <a:lnTo>
                    <a:pt x="6874" y="10930"/>
                  </a:lnTo>
                  <a:lnTo>
                    <a:pt x="6951" y="10878"/>
                  </a:lnTo>
                  <a:lnTo>
                    <a:pt x="7003" y="10801"/>
                  </a:lnTo>
                  <a:lnTo>
                    <a:pt x="7029" y="10723"/>
                  </a:lnTo>
                  <a:lnTo>
                    <a:pt x="7003" y="10620"/>
                  </a:lnTo>
                  <a:lnTo>
                    <a:pt x="6951" y="10568"/>
                  </a:lnTo>
                  <a:lnTo>
                    <a:pt x="6874" y="10517"/>
                  </a:lnTo>
                  <a:lnTo>
                    <a:pt x="6796" y="10491"/>
                  </a:lnTo>
                  <a:lnTo>
                    <a:pt x="2688" y="10491"/>
                  </a:lnTo>
                  <a:lnTo>
                    <a:pt x="2533" y="10465"/>
                  </a:lnTo>
                  <a:lnTo>
                    <a:pt x="2378" y="10413"/>
                  </a:lnTo>
                  <a:lnTo>
                    <a:pt x="2223" y="10362"/>
                  </a:lnTo>
                  <a:lnTo>
                    <a:pt x="1964" y="10207"/>
                  </a:lnTo>
                  <a:lnTo>
                    <a:pt x="1706" y="10026"/>
                  </a:lnTo>
                  <a:lnTo>
                    <a:pt x="1525" y="9793"/>
                  </a:lnTo>
                  <a:lnTo>
                    <a:pt x="1370" y="9509"/>
                  </a:lnTo>
                  <a:lnTo>
                    <a:pt x="1318" y="9380"/>
                  </a:lnTo>
                  <a:lnTo>
                    <a:pt x="1292" y="9225"/>
                  </a:lnTo>
                  <a:lnTo>
                    <a:pt x="1267" y="9070"/>
                  </a:lnTo>
                  <a:lnTo>
                    <a:pt x="1241" y="8889"/>
                  </a:lnTo>
                  <a:lnTo>
                    <a:pt x="1241" y="8217"/>
                  </a:lnTo>
                  <a:lnTo>
                    <a:pt x="1241" y="8139"/>
                  </a:lnTo>
                  <a:lnTo>
                    <a:pt x="1189" y="8062"/>
                  </a:lnTo>
                  <a:lnTo>
                    <a:pt x="1111" y="8010"/>
                  </a:lnTo>
                  <a:lnTo>
                    <a:pt x="931" y="8010"/>
                  </a:lnTo>
                  <a:lnTo>
                    <a:pt x="853" y="8062"/>
                  </a:lnTo>
                  <a:lnTo>
                    <a:pt x="801" y="8139"/>
                  </a:lnTo>
                  <a:lnTo>
                    <a:pt x="801" y="8217"/>
                  </a:lnTo>
                  <a:lnTo>
                    <a:pt x="801" y="8889"/>
                  </a:lnTo>
                  <a:lnTo>
                    <a:pt x="801" y="9096"/>
                  </a:lnTo>
                  <a:lnTo>
                    <a:pt x="827" y="9302"/>
                  </a:lnTo>
                  <a:lnTo>
                    <a:pt x="879" y="9509"/>
                  </a:lnTo>
                  <a:lnTo>
                    <a:pt x="956" y="9690"/>
                  </a:lnTo>
                  <a:lnTo>
                    <a:pt x="1034" y="9871"/>
                  </a:lnTo>
                  <a:lnTo>
                    <a:pt x="1137" y="10052"/>
                  </a:lnTo>
                  <a:lnTo>
                    <a:pt x="1267" y="10207"/>
                  </a:lnTo>
                  <a:lnTo>
                    <a:pt x="1396" y="10336"/>
                  </a:lnTo>
                  <a:lnTo>
                    <a:pt x="1551" y="10491"/>
                  </a:lnTo>
                  <a:lnTo>
                    <a:pt x="1706" y="10594"/>
                  </a:lnTo>
                  <a:lnTo>
                    <a:pt x="1861" y="10698"/>
                  </a:lnTo>
                  <a:lnTo>
                    <a:pt x="2042" y="10775"/>
                  </a:lnTo>
                  <a:lnTo>
                    <a:pt x="2223" y="10853"/>
                  </a:lnTo>
                  <a:lnTo>
                    <a:pt x="2429" y="10904"/>
                  </a:lnTo>
                  <a:lnTo>
                    <a:pt x="2636" y="10930"/>
                  </a:lnTo>
                  <a:lnTo>
                    <a:pt x="2843" y="10956"/>
                  </a:lnTo>
                  <a:lnTo>
                    <a:pt x="4600" y="10956"/>
                  </a:lnTo>
                  <a:lnTo>
                    <a:pt x="4677" y="11008"/>
                  </a:lnTo>
                  <a:lnTo>
                    <a:pt x="4729" y="11085"/>
                  </a:lnTo>
                  <a:lnTo>
                    <a:pt x="4755" y="11163"/>
                  </a:lnTo>
                  <a:lnTo>
                    <a:pt x="4755" y="15038"/>
                  </a:lnTo>
                  <a:lnTo>
                    <a:pt x="4755" y="15142"/>
                  </a:lnTo>
                  <a:lnTo>
                    <a:pt x="4781" y="15245"/>
                  </a:lnTo>
                  <a:lnTo>
                    <a:pt x="4832" y="15323"/>
                  </a:lnTo>
                  <a:lnTo>
                    <a:pt x="4910" y="15400"/>
                  </a:lnTo>
                  <a:lnTo>
                    <a:pt x="4987" y="15478"/>
                  </a:lnTo>
                  <a:lnTo>
                    <a:pt x="5065" y="15529"/>
                  </a:lnTo>
                  <a:lnTo>
                    <a:pt x="5168" y="15555"/>
                  </a:lnTo>
                  <a:lnTo>
                    <a:pt x="5762" y="15555"/>
                  </a:lnTo>
                  <a:lnTo>
                    <a:pt x="5892" y="15503"/>
                  </a:lnTo>
                  <a:lnTo>
                    <a:pt x="6047" y="15452"/>
                  </a:lnTo>
                  <a:lnTo>
                    <a:pt x="6150" y="15348"/>
                  </a:lnTo>
                  <a:lnTo>
                    <a:pt x="7804" y="13876"/>
                  </a:lnTo>
                  <a:lnTo>
                    <a:pt x="7933" y="13746"/>
                  </a:lnTo>
                  <a:lnTo>
                    <a:pt x="8010" y="13591"/>
                  </a:lnTo>
                  <a:lnTo>
                    <a:pt x="8062" y="13411"/>
                  </a:lnTo>
                  <a:lnTo>
                    <a:pt x="8088" y="13256"/>
                  </a:lnTo>
                  <a:lnTo>
                    <a:pt x="8088" y="11163"/>
                  </a:lnTo>
                  <a:lnTo>
                    <a:pt x="8114" y="11085"/>
                  </a:lnTo>
                  <a:lnTo>
                    <a:pt x="8140" y="11008"/>
                  </a:lnTo>
                  <a:lnTo>
                    <a:pt x="8217" y="10956"/>
                  </a:lnTo>
                  <a:lnTo>
                    <a:pt x="9974" y="10956"/>
                  </a:lnTo>
                  <a:lnTo>
                    <a:pt x="10181" y="10930"/>
                  </a:lnTo>
                  <a:lnTo>
                    <a:pt x="10388" y="10904"/>
                  </a:lnTo>
                  <a:lnTo>
                    <a:pt x="10594" y="10853"/>
                  </a:lnTo>
                  <a:lnTo>
                    <a:pt x="10775" y="10775"/>
                  </a:lnTo>
                  <a:lnTo>
                    <a:pt x="10956" y="10698"/>
                  </a:lnTo>
                  <a:lnTo>
                    <a:pt x="11137" y="10594"/>
                  </a:lnTo>
                  <a:lnTo>
                    <a:pt x="11292" y="10491"/>
                  </a:lnTo>
                  <a:lnTo>
                    <a:pt x="11421" y="10336"/>
                  </a:lnTo>
                  <a:lnTo>
                    <a:pt x="11576" y="10207"/>
                  </a:lnTo>
                  <a:lnTo>
                    <a:pt x="11680" y="10052"/>
                  </a:lnTo>
                  <a:lnTo>
                    <a:pt x="11783" y="9871"/>
                  </a:lnTo>
                  <a:lnTo>
                    <a:pt x="11860" y="9690"/>
                  </a:lnTo>
                  <a:lnTo>
                    <a:pt x="11938" y="9509"/>
                  </a:lnTo>
                  <a:lnTo>
                    <a:pt x="11990" y="9302"/>
                  </a:lnTo>
                  <a:lnTo>
                    <a:pt x="12015" y="9096"/>
                  </a:lnTo>
                  <a:lnTo>
                    <a:pt x="12041" y="8889"/>
                  </a:lnTo>
                  <a:lnTo>
                    <a:pt x="12041" y="7390"/>
                  </a:lnTo>
                  <a:lnTo>
                    <a:pt x="12274" y="7390"/>
                  </a:lnTo>
                  <a:lnTo>
                    <a:pt x="12403" y="7338"/>
                  </a:lnTo>
                  <a:lnTo>
                    <a:pt x="12532" y="7287"/>
                  </a:lnTo>
                  <a:lnTo>
                    <a:pt x="12610" y="7183"/>
                  </a:lnTo>
                  <a:lnTo>
                    <a:pt x="12713" y="7080"/>
                  </a:lnTo>
                  <a:lnTo>
                    <a:pt x="12765" y="6977"/>
                  </a:lnTo>
                  <a:lnTo>
                    <a:pt x="12816" y="6848"/>
                  </a:lnTo>
                  <a:lnTo>
                    <a:pt x="12816" y="6718"/>
                  </a:lnTo>
                  <a:lnTo>
                    <a:pt x="12816" y="6253"/>
                  </a:lnTo>
                  <a:lnTo>
                    <a:pt x="12816" y="6124"/>
                  </a:lnTo>
                  <a:lnTo>
                    <a:pt x="12765" y="5995"/>
                  </a:lnTo>
                  <a:lnTo>
                    <a:pt x="12713" y="5866"/>
                  </a:lnTo>
                  <a:lnTo>
                    <a:pt x="12610" y="5762"/>
                  </a:lnTo>
                  <a:lnTo>
                    <a:pt x="12532" y="5685"/>
                  </a:lnTo>
                  <a:lnTo>
                    <a:pt x="12403" y="5633"/>
                  </a:lnTo>
                  <a:lnTo>
                    <a:pt x="12274" y="5581"/>
                  </a:lnTo>
                  <a:lnTo>
                    <a:pt x="10646" y="5581"/>
                  </a:lnTo>
                  <a:lnTo>
                    <a:pt x="10646" y="5220"/>
                  </a:lnTo>
                  <a:lnTo>
                    <a:pt x="10853" y="5168"/>
                  </a:lnTo>
                  <a:lnTo>
                    <a:pt x="11034" y="5065"/>
                  </a:lnTo>
                  <a:lnTo>
                    <a:pt x="11214" y="4935"/>
                  </a:lnTo>
                  <a:lnTo>
                    <a:pt x="11344" y="4806"/>
                  </a:lnTo>
                  <a:lnTo>
                    <a:pt x="11473" y="4625"/>
                  </a:lnTo>
                  <a:lnTo>
                    <a:pt x="11550" y="4445"/>
                  </a:lnTo>
                  <a:lnTo>
                    <a:pt x="11628" y="4238"/>
                  </a:lnTo>
                  <a:lnTo>
                    <a:pt x="11628" y="4031"/>
                  </a:lnTo>
                  <a:lnTo>
                    <a:pt x="11602" y="3773"/>
                  </a:lnTo>
                  <a:lnTo>
                    <a:pt x="11550" y="3540"/>
                  </a:lnTo>
                  <a:lnTo>
                    <a:pt x="11421" y="3334"/>
                  </a:lnTo>
                  <a:lnTo>
                    <a:pt x="11292" y="3153"/>
                  </a:lnTo>
                  <a:lnTo>
                    <a:pt x="11111" y="3023"/>
                  </a:lnTo>
                  <a:lnTo>
                    <a:pt x="10904" y="2894"/>
                  </a:lnTo>
                  <a:lnTo>
                    <a:pt x="10672" y="2843"/>
                  </a:lnTo>
                  <a:lnTo>
                    <a:pt x="10413" y="2817"/>
                  </a:lnTo>
                  <a:lnTo>
                    <a:pt x="10155" y="2843"/>
                  </a:lnTo>
                  <a:lnTo>
                    <a:pt x="9922" y="2920"/>
                  </a:lnTo>
                  <a:lnTo>
                    <a:pt x="9690" y="3049"/>
                  </a:lnTo>
                  <a:lnTo>
                    <a:pt x="9509" y="3230"/>
                  </a:lnTo>
                  <a:lnTo>
                    <a:pt x="7933" y="2274"/>
                  </a:lnTo>
                  <a:lnTo>
                    <a:pt x="7985" y="2145"/>
                  </a:lnTo>
                  <a:lnTo>
                    <a:pt x="8010" y="1990"/>
                  </a:lnTo>
                  <a:lnTo>
                    <a:pt x="8036" y="1809"/>
                  </a:lnTo>
                  <a:lnTo>
                    <a:pt x="8062" y="1654"/>
                  </a:lnTo>
                  <a:lnTo>
                    <a:pt x="8036" y="1473"/>
                  </a:lnTo>
                  <a:lnTo>
                    <a:pt x="8010" y="1318"/>
                  </a:lnTo>
                  <a:lnTo>
                    <a:pt x="7985" y="1163"/>
                  </a:lnTo>
                  <a:lnTo>
                    <a:pt x="7933" y="1008"/>
                  </a:lnTo>
                  <a:lnTo>
                    <a:pt x="7778" y="724"/>
                  </a:lnTo>
                  <a:lnTo>
                    <a:pt x="7571" y="491"/>
                  </a:lnTo>
                  <a:lnTo>
                    <a:pt x="7339" y="285"/>
                  </a:lnTo>
                  <a:lnTo>
                    <a:pt x="7054" y="130"/>
                  </a:lnTo>
                  <a:lnTo>
                    <a:pt x="6899" y="78"/>
                  </a:lnTo>
                  <a:lnTo>
                    <a:pt x="6744" y="52"/>
                  </a:lnTo>
                  <a:lnTo>
                    <a:pt x="6589" y="26"/>
                  </a:lnTo>
                  <a:lnTo>
                    <a:pt x="640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39"/>
            <p:cNvSpPr/>
            <p:nvPr/>
          </p:nvSpPr>
          <p:spPr>
            <a:xfrm>
              <a:off x="4135225" y="2706000"/>
              <a:ext cx="34925" cy="34900"/>
            </a:xfrm>
            <a:custGeom>
              <a:avLst/>
              <a:gdLst/>
              <a:ahLst/>
              <a:cxnLst/>
              <a:rect l="l" t="t" r="r" b="b"/>
              <a:pathLst>
                <a:path w="1397" h="1396" extrusionOk="0">
                  <a:moveTo>
                    <a:pt x="802" y="465"/>
                  </a:moveTo>
                  <a:lnTo>
                    <a:pt x="879" y="517"/>
                  </a:lnTo>
                  <a:lnTo>
                    <a:pt x="931" y="595"/>
                  </a:lnTo>
                  <a:lnTo>
                    <a:pt x="957" y="698"/>
                  </a:lnTo>
                  <a:lnTo>
                    <a:pt x="931" y="801"/>
                  </a:lnTo>
                  <a:lnTo>
                    <a:pt x="879" y="879"/>
                  </a:lnTo>
                  <a:lnTo>
                    <a:pt x="802" y="931"/>
                  </a:lnTo>
                  <a:lnTo>
                    <a:pt x="621" y="931"/>
                  </a:lnTo>
                  <a:lnTo>
                    <a:pt x="543" y="879"/>
                  </a:lnTo>
                  <a:lnTo>
                    <a:pt x="492" y="801"/>
                  </a:lnTo>
                  <a:lnTo>
                    <a:pt x="466" y="698"/>
                  </a:lnTo>
                  <a:lnTo>
                    <a:pt x="492" y="595"/>
                  </a:lnTo>
                  <a:lnTo>
                    <a:pt x="543" y="517"/>
                  </a:lnTo>
                  <a:lnTo>
                    <a:pt x="621" y="465"/>
                  </a:lnTo>
                  <a:close/>
                  <a:moveTo>
                    <a:pt x="569" y="0"/>
                  </a:moveTo>
                  <a:lnTo>
                    <a:pt x="440" y="52"/>
                  </a:lnTo>
                  <a:lnTo>
                    <a:pt x="311" y="130"/>
                  </a:lnTo>
                  <a:lnTo>
                    <a:pt x="207" y="207"/>
                  </a:lnTo>
                  <a:lnTo>
                    <a:pt x="130" y="310"/>
                  </a:lnTo>
                  <a:lnTo>
                    <a:pt x="52" y="414"/>
                  </a:lnTo>
                  <a:lnTo>
                    <a:pt x="27" y="543"/>
                  </a:lnTo>
                  <a:lnTo>
                    <a:pt x="1" y="698"/>
                  </a:lnTo>
                  <a:lnTo>
                    <a:pt x="27" y="827"/>
                  </a:lnTo>
                  <a:lnTo>
                    <a:pt x="52" y="956"/>
                  </a:lnTo>
                  <a:lnTo>
                    <a:pt x="130" y="1086"/>
                  </a:lnTo>
                  <a:lnTo>
                    <a:pt x="207" y="1189"/>
                  </a:lnTo>
                  <a:lnTo>
                    <a:pt x="311" y="1266"/>
                  </a:lnTo>
                  <a:lnTo>
                    <a:pt x="440" y="1344"/>
                  </a:lnTo>
                  <a:lnTo>
                    <a:pt x="569" y="1370"/>
                  </a:lnTo>
                  <a:lnTo>
                    <a:pt x="698" y="1396"/>
                  </a:lnTo>
                  <a:lnTo>
                    <a:pt x="853" y="1370"/>
                  </a:lnTo>
                  <a:lnTo>
                    <a:pt x="983" y="1344"/>
                  </a:lnTo>
                  <a:lnTo>
                    <a:pt x="1086" y="1266"/>
                  </a:lnTo>
                  <a:lnTo>
                    <a:pt x="1189" y="1189"/>
                  </a:lnTo>
                  <a:lnTo>
                    <a:pt x="1293" y="1086"/>
                  </a:lnTo>
                  <a:lnTo>
                    <a:pt x="1344" y="956"/>
                  </a:lnTo>
                  <a:lnTo>
                    <a:pt x="1396" y="827"/>
                  </a:lnTo>
                  <a:lnTo>
                    <a:pt x="1396" y="698"/>
                  </a:lnTo>
                  <a:lnTo>
                    <a:pt x="1396" y="543"/>
                  </a:lnTo>
                  <a:lnTo>
                    <a:pt x="1344" y="414"/>
                  </a:lnTo>
                  <a:lnTo>
                    <a:pt x="1293" y="310"/>
                  </a:lnTo>
                  <a:lnTo>
                    <a:pt x="1189" y="207"/>
                  </a:lnTo>
                  <a:lnTo>
                    <a:pt x="1086" y="130"/>
                  </a:lnTo>
                  <a:lnTo>
                    <a:pt x="983" y="52"/>
                  </a:lnTo>
                  <a:lnTo>
                    <a:pt x="8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39"/>
            <p:cNvSpPr/>
            <p:nvPr/>
          </p:nvSpPr>
          <p:spPr>
            <a:xfrm>
              <a:off x="4044150" y="2774475"/>
              <a:ext cx="16825" cy="16825"/>
            </a:xfrm>
            <a:custGeom>
              <a:avLst/>
              <a:gdLst/>
              <a:ahLst/>
              <a:cxnLst/>
              <a:rect l="l" t="t" r="r" b="b"/>
              <a:pathLst>
                <a:path w="673" h="673" extrusionOk="0">
                  <a:moveTo>
                    <a:pt x="336" y="0"/>
                  </a:moveTo>
                  <a:lnTo>
                    <a:pt x="207" y="26"/>
                  </a:lnTo>
                  <a:lnTo>
                    <a:pt x="104" y="78"/>
                  </a:lnTo>
                  <a:lnTo>
                    <a:pt x="26" y="207"/>
                  </a:lnTo>
                  <a:lnTo>
                    <a:pt x="1" y="336"/>
                  </a:lnTo>
                  <a:lnTo>
                    <a:pt x="26" y="465"/>
                  </a:lnTo>
                  <a:lnTo>
                    <a:pt x="104" y="569"/>
                  </a:lnTo>
                  <a:lnTo>
                    <a:pt x="207" y="646"/>
                  </a:lnTo>
                  <a:lnTo>
                    <a:pt x="336" y="672"/>
                  </a:lnTo>
                  <a:lnTo>
                    <a:pt x="466" y="646"/>
                  </a:lnTo>
                  <a:lnTo>
                    <a:pt x="569" y="569"/>
                  </a:lnTo>
                  <a:lnTo>
                    <a:pt x="646" y="465"/>
                  </a:lnTo>
                  <a:lnTo>
                    <a:pt x="672" y="336"/>
                  </a:lnTo>
                  <a:lnTo>
                    <a:pt x="646" y="207"/>
                  </a:lnTo>
                  <a:lnTo>
                    <a:pt x="569" y="78"/>
                  </a:lnTo>
                  <a:lnTo>
                    <a:pt x="466" y="26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39"/>
            <p:cNvSpPr/>
            <p:nvPr/>
          </p:nvSpPr>
          <p:spPr>
            <a:xfrm>
              <a:off x="4244400" y="2774475"/>
              <a:ext cx="16825" cy="16825"/>
            </a:xfrm>
            <a:custGeom>
              <a:avLst/>
              <a:gdLst/>
              <a:ahLst/>
              <a:cxnLst/>
              <a:rect l="l" t="t" r="r" b="b"/>
              <a:pathLst>
                <a:path w="673" h="673" extrusionOk="0">
                  <a:moveTo>
                    <a:pt x="336" y="0"/>
                  </a:moveTo>
                  <a:lnTo>
                    <a:pt x="207" y="26"/>
                  </a:lnTo>
                  <a:lnTo>
                    <a:pt x="104" y="78"/>
                  </a:lnTo>
                  <a:lnTo>
                    <a:pt x="26" y="207"/>
                  </a:lnTo>
                  <a:lnTo>
                    <a:pt x="1" y="336"/>
                  </a:lnTo>
                  <a:lnTo>
                    <a:pt x="26" y="465"/>
                  </a:lnTo>
                  <a:lnTo>
                    <a:pt x="104" y="569"/>
                  </a:lnTo>
                  <a:lnTo>
                    <a:pt x="207" y="646"/>
                  </a:lnTo>
                  <a:lnTo>
                    <a:pt x="336" y="672"/>
                  </a:lnTo>
                  <a:lnTo>
                    <a:pt x="466" y="646"/>
                  </a:lnTo>
                  <a:lnTo>
                    <a:pt x="595" y="569"/>
                  </a:lnTo>
                  <a:lnTo>
                    <a:pt x="646" y="465"/>
                  </a:lnTo>
                  <a:lnTo>
                    <a:pt x="672" y="336"/>
                  </a:lnTo>
                  <a:lnTo>
                    <a:pt x="646" y="207"/>
                  </a:lnTo>
                  <a:lnTo>
                    <a:pt x="595" y="78"/>
                  </a:lnTo>
                  <a:lnTo>
                    <a:pt x="466" y="26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D5F5DAD5-0FD6-059D-3973-3220574CCC74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6/11</a:t>
            </a:r>
          </a:p>
        </p:txBody>
      </p:sp>
    </p:spTree>
    <p:extLst>
      <p:ext uri="{BB962C8B-B14F-4D97-AF65-F5344CB8AC3E}">
        <p14:creationId xmlns:p14="http://schemas.microsoft.com/office/powerpoint/2010/main" val="4287576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p37"/>
          <p:cNvSpPr txBox="1">
            <a:spLocks noGrp="1"/>
          </p:cNvSpPr>
          <p:nvPr>
            <p:ph type="title"/>
          </p:nvPr>
        </p:nvSpPr>
        <p:spPr>
          <a:xfrm>
            <a:off x="-137786" y="1922516"/>
            <a:ext cx="9557359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Fazit</a:t>
            </a:r>
            <a:endParaRPr dirty="0"/>
          </a:p>
        </p:txBody>
      </p:sp>
      <p:sp>
        <p:nvSpPr>
          <p:cNvPr id="2013" name="Google Shape;2013;p37"/>
          <p:cNvSpPr txBox="1">
            <a:spLocks noGrp="1"/>
          </p:cNvSpPr>
          <p:nvPr>
            <p:ph type="subTitle" idx="1"/>
          </p:nvPr>
        </p:nvSpPr>
        <p:spPr>
          <a:xfrm>
            <a:off x="2148900" y="2489584"/>
            <a:ext cx="4846200" cy="7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/>
            <a:endParaRPr lang="de-DE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/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Persönliche Vorstellung und Motivation</a:t>
            </a:r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/>
            <a:endParaRPr lang="de-DE" sz="1600" dirty="0">
              <a:solidFill>
                <a:schemeClr val="bg1">
                  <a:lumMod val="95000"/>
                </a:schemeClr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78DB592-BB4F-DC56-B591-13F6EF0CFA37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9/11</a:t>
            </a:r>
          </a:p>
        </p:txBody>
      </p:sp>
    </p:spTree>
    <p:extLst>
      <p:ext uri="{BB962C8B-B14F-4D97-AF65-F5344CB8AC3E}">
        <p14:creationId xmlns:p14="http://schemas.microsoft.com/office/powerpoint/2010/main" val="4119634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p50"/>
          <p:cNvSpPr txBox="1">
            <a:spLocks noGrp="1"/>
          </p:cNvSpPr>
          <p:nvPr>
            <p:ph type="title"/>
          </p:nvPr>
        </p:nvSpPr>
        <p:spPr>
          <a:xfrm>
            <a:off x="4797999" y="1252200"/>
            <a:ext cx="4074781" cy="20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Nunito Sans"/>
                <a:ea typeface="Nunito Sans"/>
                <a:cs typeface="Nunito Sans"/>
                <a:sym typeface="Nunito Sans"/>
              </a:rPr>
              <a:t>Persönliche Motivation</a:t>
            </a:r>
            <a:endParaRPr b="1" dirty="0"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342" name="Google Shape;2342;p50"/>
          <p:cNvSpPr txBox="1">
            <a:spLocks noGrp="1"/>
          </p:cNvSpPr>
          <p:nvPr>
            <p:ph type="subTitle" idx="1"/>
          </p:nvPr>
        </p:nvSpPr>
        <p:spPr>
          <a:xfrm>
            <a:off x="4798000" y="3251100"/>
            <a:ext cx="3200400" cy="64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Struckturierter Arbeitsplatz und gute Arbeitskollegen.</a:t>
            </a:r>
            <a:endParaRPr dirty="0"/>
          </a:p>
        </p:txBody>
      </p:sp>
      <p:pic>
        <p:nvPicPr>
          <p:cNvPr id="2343" name="Google Shape;2343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046451" y="971550"/>
            <a:ext cx="3200399" cy="3200399"/>
          </a:xfrm>
          <a:prstGeom prst="rect">
            <a:avLst/>
          </a:prstGeom>
          <a:noFill/>
          <a:ln>
            <a:noFill/>
          </a:ln>
          <a:effectLst>
            <a:outerShdw dist="85725" dir="3480000" algn="bl" rotWithShape="0">
              <a:srgbClr val="000000"/>
            </a:outerShdw>
          </a:effectLst>
        </p:spPr>
      </p:pic>
      <p:grpSp>
        <p:nvGrpSpPr>
          <p:cNvPr id="2344" name="Google Shape;2344;p50"/>
          <p:cNvGrpSpPr/>
          <p:nvPr/>
        </p:nvGrpSpPr>
        <p:grpSpPr>
          <a:xfrm rot="-9780561">
            <a:off x="-491674" y="-605763"/>
            <a:ext cx="2012415" cy="2211750"/>
            <a:chOff x="5348750" y="2347100"/>
            <a:chExt cx="1108500" cy="1218300"/>
          </a:xfrm>
        </p:grpSpPr>
        <p:sp>
          <p:nvSpPr>
            <p:cNvPr id="2345" name="Google Shape;2345;p50"/>
            <p:cNvSpPr/>
            <p:nvPr/>
          </p:nvSpPr>
          <p:spPr>
            <a:xfrm>
              <a:off x="5810525" y="2568600"/>
              <a:ext cx="437875" cy="703975"/>
            </a:xfrm>
            <a:custGeom>
              <a:avLst/>
              <a:gdLst/>
              <a:ahLst/>
              <a:cxnLst/>
              <a:rect l="l" t="t" r="r" b="b"/>
              <a:pathLst>
                <a:path w="17515" h="28159" extrusionOk="0">
                  <a:moveTo>
                    <a:pt x="9781" y="1"/>
                  </a:moveTo>
                  <a:lnTo>
                    <a:pt x="1" y="24554"/>
                  </a:lnTo>
                  <a:lnTo>
                    <a:pt x="7754" y="28158"/>
                  </a:lnTo>
                  <a:lnTo>
                    <a:pt x="17515" y="3605"/>
                  </a:lnTo>
                  <a:lnTo>
                    <a:pt x="978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50"/>
            <p:cNvSpPr/>
            <p:nvPr/>
          </p:nvSpPr>
          <p:spPr>
            <a:xfrm>
              <a:off x="5810525" y="2568600"/>
              <a:ext cx="437875" cy="703975"/>
            </a:xfrm>
            <a:custGeom>
              <a:avLst/>
              <a:gdLst/>
              <a:ahLst/>
              <a:cxnLst/>
              <a:rect l="l" t="t" r="r" b="b"/>
              <a:pathLst>
                <a:path w="17515" h="28159" fill="none" extrusionOk="0">
                  <a:moveTo>
                    <a:pt x="7754" y="28158"/>
                  </a:moveTo>
                  <a:lnTo>
                    <a:pt x="1" y="24554"/>
                  </a:lnTo>
                  <a:lnTo>
                    <a:pt x="9781" y="1"/>
                  </a:lnTo>
                  <a:lnTo>
                    <a:pt x="17515" y="3605"/>
                  </a:lnTo>
                  <a:lnTo>
                    <a:pt x="7754" y="281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50"/>
            <p:cNvSpPr/>
            <p:nvPr/>
          </p:nvSpPr>
          <p:spPr>
            <a:xfrm>
              <a:off x="5542100" y="2437675"/>
              <a:ext cx="912325" cy="1123975"/>
            </a:xfrm>
            <a:custGeom>
              <a:avLst/>
              <a:gdLst/>
              <a:ahLst/>
              <a:cxnLst/>
              <a:rect l="l" t="t" r="r" b="b"/>
              <a:pathLst>
                <a:path w="36493" h="44959" extrusionOk="0">
                  <a:moveTo>
                    <a:pt x="28252" y="8842"/>
                  </a:moveTo>
                  <a:lnTo>
                    <a:pt x="18491" y="33395"/>
                  </a:lnTo>
                  <a:lnTo>
                    <a:pt x="8335" y="16219"/>
                  </a:lnTo>
                  <a:lnTo>
                    <a:pt x="28252" y="8842"/>
                  </a:lnTo>
                  <a:close/>
                  <a:moveTo>
                    <a:pt x="36493" y="0"/>
                  </a:moveTo>
                  <a:lnTo>
                    <a:pt x="1" y="13497"/>
                  </a:lnTo>
                  <a:lnTo>
                    <a:pt x="18585" y="44959"/>
                  </a:lnTo>
                  <a:lnTo>
                    <a:pt x="364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50"/>
            <p:cNvSpPr/>
            <p:nvPr/>
          </p:nvSpPr>
          <p:spPr>
            <a:xfrm>
              <a:off x="5542100" y="2437675"/>
              <a:ext cx="912325" cy="1123975"/>
            </a:xfrm>
            <a:custGeom>
              <a:avLst/>
              <a:gdLst/>
              <a:ahLst/>
              <a:cxnLst/>
              <a:rect l="l" t="t" r="r" b="b"/>
              <a:pathLst>
                <a:path w="36493" h="44959" fill="none" extrusionOk="0">
                  <a:moveTo>
                    <a:pt x="1" y="13497"/>
                  </a:moveTo>
                  <a:lnTo>
                    <a:pt x="36493" y="0"/>
                  </a:lnTo>
                  <a:lnTo>
                    <a:pt x="18585" y="44959"/>
                  </a:lnTo>
                  <a:lnTo>
                    <a:pt x="1" y="1349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50"/>
            <p:cNvSpPr/>
            <p:nvPr/>
          </p:nvSpPr>
          <p:spPr>
            <a:xfrm>
              <a:off x="5750475" y="2658700"/>
              <a:ext cx="497925" cy="613875"/>
            </a:xfrm>
            <a:custGeom>
              <a:avLst/>
              <a:gdLst/>
              <a:ahLst/>
              <a:cxnLst/>
              <a:rect l="l" t="t" r="r" b="b"/>
              <a:pathLst>
                <a:path w="19917" h="24555" fill="none" extrusionOk="0">
                  <a:moveTo>
                    <a:pt x="0" y="7378"/>
                  </a:moveTo>
                  <a:lnTo>
                    <a:pt x="10156" y="24554"/>
                  </a:lnTo>
                  <a:lnTo>
                    <a:pt x="19917" y="1"/>
                  </a:lnTo>
                  <a:lnTo>
                    <a:pt x="0" y="737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50"/>
            <p:cNvSpPr/>
            <p:nvPr/>
          </p:nvSpPr>
          <p:spPr>
            <a:xfrm>
              <a:off x="5348750" y="2347100"/>
              <a:ext cx="1105675" cy="428025"/>
            </a:xfrm>
            <a:custGeom>
              <a:avLst/>
              <a:gdLst/>
              <a:ahLst/>
              <a:cxnLst/>
              <a:rect l="l" t="t" r="r" b="b"/>
              <a:pathLst>
                <a:path w="44227" h="17121" extrusionOk="0">
                  <a:moveTo>
                    <a:pt x="36493" y="0"/>
                  </a:moveTo>
                  <a:lnTo>
                    <a:pt x="1" y="13516"/>
                  </a:lnTo>
                  <a:lnTo>
                    <a:pt x="7735" y="17120"/>
                  </a:lnTo>
                  <a:lnTo>
                    <a:pt x="44227" y="3623"/>
                  </a:lnTo>
                  <a:lnTo>
                    <a:pt x="364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50"/>
            <p:cNvSpPr/>
            <p:nvPr/>
          </p:nvSpPr>
          <p:spPr>
            <a:xfrm>
              <a:off x="5348750" y="2347100"/>
              <a:ext cx="1105675" cy="428025"/>
            </a:xfrm>
            <a:custGeom>
              <a:avLst/>
              <a:gdLst/>
              <a:ahLst/>
              <a:cxnLst/>
              <a:rect l="l" t="t" r="r" b="b"/>
              <a:pathLst>
                <a:path w="44227" h="17121" fill="none" extrusionOk="0">
                  <a:moveTo>
                    <a:pt x="7735" y="17120"/>
                  </a:moveTo>
                  <a:lnTo>
                    <a:pt x="1" y="13516"/>
                  </a:lnTo>
                  <a:lnTo>
                    <a:pt x="36493" y="0"/>
                  </a:lnTo>
                  <a:lnTo>
                    <a:pt x="44227" y="3623"/>
                  </a:lnTo>
                  <a:lnTo>
                    <a:pt x="7735" y="171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50"/>
            <p:cNvSpPr/>
            <p:nvPr/>
          </p:nvSpPr>
          <p:spPr>
            <a:xfrm>
              <a:off x="5348750" y="2685000"/>
              <a:ext cx="657975" cy="876650"/>
            </a:xfrm>
            <a:custGeom>
              <a:avLst/>
              <a:gdLst/>
              <a:ahLst/>
              <a:cxnLst/>
              <a:rect l="l" t="t" r="r" b="b"/>
              <a:pathLst>
                <a:path w="26319" h="35066" extrusionOk="0">
                  <a:moveTo>
                    <a:pt x="1" y="0"/>
                  </a:moveTo>
                  <a:lnTo>
                    <a:pt x="18585" y="31462"/>
                  </a:lnTo>
                  <a:lnTo>
                    <a:pt x="26319" y="35066"/>
                  </a:lnTo>
                  <a:lnTo>
                    <a:pt x="7735" y="36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50"/>
            <p:cNvSpPr/>
            <p:nvPr/>
          </p:nvSpPr>
          <p:spPr>
            <a:xfrm>
              <a:off x="5348750" y="2685000"/>
              <a:ext cx="657975" cy="876650"/>
            </a:xfrm>
            <a:custGeom>
              <a:avLst/>
              <a:gdLst/>
              <a:ahLst/>
              <a:cxnLst/>
              <a:rect l="l" t="t" r="r" b="b"/>
              <a:pathLst>
                <a:path w="26319" h="35066" fill="none" extrusionOk="0">
                  <a:moveTo>
                    <a:pt x="26319" y="35066"/>
                  </a:moveTo>
                  <a:lnTo>
                    <a:pt x="18585" y="31462"/>
                  </a:lnTo>
                  <a:lnTo>
                    <a:pt x="1" y="0"/>
                  </a:lnTo>
                  <a:lnTo>
                    <a:pt x="7735" y="3604"/>
                  </a:lnTo>
                  <a:lnTo>
                    <a:pt x="26319" y="350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50"/>
            <p:cNvSpPr/>
            <p:nvPr/>
          </p:nvSpPr>
          <p:spPr>
            <a:xfrm>
              <a:off x="5539750" y="2434375"/>
              <a:ext cx="917500" cy="1131025"/>
            </a:xfrm>
            <a:custGeom>
              <a:avLst/>
              <a:gdLst/>
              <a:ahLst/>
              <a:cxnLst/>
              <a:rect l="l" t="t" r="r" b="b"/>
              <a:pathLst>
                <a:path w="36700" h="45241" extrusionOk="0">
                  <a:moveTo>
                    <a:pt x="36455" y="245"/>
                  </a:moveTo>
                  <a:lnTo>
                    <a:pt x="18660" y="44941"/>
                  </a:lnTo>
                  <a:lnTo>
                    <a:pt x="188" y="13667"/>
                  </a:lnTo>
                  <a:lnTo>
                    <a:pt x="36455" y="245"/>
                  </a:lnTo>
                  <a:close/>
                  <a:moveTo>
                    <a:pt x="36699" y="1"/>
                  </a:moveTo>
                  <a:lnTo>
                    <a:pt x="76" y="13573"/>
                  </a:lnTo>
                  <a:lnTo>
                    <a:pt x="1" y="13592"/>
                  </a:lnTo>
                  <a:lnTo>
                    <a:pt x="18697" y="45241"/>
                  </a:lnTo>
                  <a:lnTo>
                    <a:pt x="36643" y="151"/>
                  </a:lnTo>
                  <a:lnTo>
                    <a:pt x="36699" y="1"/>
                  </a:lnTo>
                  <a:close/>
                </a:path>
              </a:pathLst>
            </a:custGeom>
            <a:solidFill>
              <a:srgbClr val="1F3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50"/>
            <p:cNvSpPr/>
            <p:nvPr/>
          </p:nvSpPr>
          <p:spPr>
            <a:xfrm>
              <a:off x="5581050" y="2478975"/>
              <a:ext cx="834900" cy="1028725"/>
            </a:xfrm>
            <a:custGeom>
              <a:avLst/>
              <a:gdLst/>
              <a:ahLst/>
              <a:cxnLst/>
              <a:rect l="l" t="t" r="r" b="b"/>
              <a:pathLst>
                <a:path w="33396" h="41149" extrusionOk="0">
                  <a:moveTo>
                    <a:pt x="33170" y="225"/>
                  </a:moveTo>
                  <a:lnTo>
                    <a:pt x="16989" y="40829"/>
                  </a:lnTo>
                  <a:lnTo>
                    <a:pt x="207" y="12427"/>
                  </a:lnTo>
                  <a:lnTo>
                    <a:pt x="33170" y="225"/>
                  </a:lnTo>
                  <a:close/>
                  <a:moveTo>
                    <a:pt x="33395" y="0"/>
                  </a:moveTo>
                  <a:lnTo>
                    <a:pt x="76" y="12333"/>
                  </a:lnTo>
                  <a:lnTo>
                    <a:pt x="1" y="12352"/>
                  </a:lnTo>
                  <a:lnTo>
                    <a:pt x="17027" y="41148"/>
                  </a:lnTo>
                  <a:lnTo>
                    <a:pt x="25211" y="20574"/>
                  </a:lnTo>
                  <a:lnTo>
                    <a:pt x="333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50"/>
            <p:cNvSpPr/>
            <p:nvPr/>
          </p:nvSpPr>
          <p:spPr>
            <a:xfrm>
              <a:off x="5622825" y="2523075"/>
              <a:ext cx="752300" cy="926425"/>
            </a:xfrm>
            <a:custGeom>
              <a:avLst/>
              <a:gdLst/>
              <a:ahLst/>
              <a:cxnLst/>
              <a:rect l="l" t="t" r="r" b="b"/>
              <a:pathLst>
                <a:path w="30092" h="37057" extrusionOk="0">
                  <a:moveTo>
                    <a:pt x="29847" y="226"/>
                  </a:moveTo>
                  <a:lnTo>
                    <a:pt x="15299" y="36756"/>
                  </a:lnTo>
                  <a:lnTo>
                    <a:pt x="207" y="11208"/>
                  </a:lnTo>
                  <a:lnTo>
                    <a:pt x="29847" y="226"/>
                  </a:lnTo>
                  <a:close/>
                  <a:moveTo>
                    <a:pt x="30091" y="1"/>
                  </a:moveTo>
                  <a:lnTo>
                    <a:pt x="75" y="11114"/>
                  </a:lnTo>
                  <a:lnTo>
                    <a:pt x="0" y="11132"/>
                  </a:lnTo>
                  <a:lnTo>
                    <a:pt x="15318" y="37056"/>
                  </a:lnTo>
                  <a:lnTo>
                    <a:pt x="22695" y="18547"/>
                  </a:lnTo>
                  <a:lnTo>
                    <a:pt x="30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50"/>
            <p:cNvSpPr/>
            <p:nvPr/>
          </p:nvSpPr>
          <p:spPr>
            <a:xfrm>
              <a:off x="5664575" y="2567200"/>
              <a:ext cx="669250" cy="824575"/>
            </a:xfrm>
            <a:custGeom>
              <a:avLst/>
              <a:gdLst/>
              <a:ahLst/>
              <a:cxnLst/>
              <a:rect l="l" t="t" r="r" b="b"/>
              <a:pathLst>
                <a:path w="26770" h="32983" extrusionOk="0">
                  <a:moveTo>
                    <a:pt x="26525" y="226"/>
                  </a:moveTo>
                  <a:lnTo>
                    <a:pt x="13610" y="32682"/>
                  </a:lnTo>
                  <a:lnTo>
                    <a:pt x="189" y="9987"/>
                  </a:lnTo>
                  <a:lnTo>
                    <a:pt x="26525" y="226"/>
                  </a:lnTo>
                  <a:close/>
                  <a:moveTo>
                    <a:pt x="26769" y="0"/>
                  </a:moveTo>
                  <a:lnTo>
                    <a:pt x="76" y="9874"/>
                  </a:lnTo>
                  <a:lnTo>
                    <a:pt x="1" y="9912"/>
                  </a:lnTo>
                  <a:lnTo>
                    <a:pt x="13629" y="32982"/>
                  </a:lnTo>
                  <a:lnTo>
                    <a:pt x="20199" y="16501"/>
                  </a:lnTo>
                  <a:lnTo>
                    <a:pt x="2676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50"/>
            <p:cNvSpPr/>
            <p:nvPr/>
          </p:nvSpPr>
          <p:spPr>
            <a:xfrm>
              <a:off x="5706350" y="2611300"/>
              <a:ext cx="586175" cy="722750"/>
            </a:xfrm>
            <a:custGeom>
              <a:avLst/>
              <a:gdLst/>
              <a:ahLst/>
              <a:cxnLst/>
              <a:rect l="l" t="t" r="r" b="b"/>
              <a:pathLst>
                <a:path w="23447" h="28910" extrusionOk="0">
                  <a:moveTo>
                    <a:pt x="23221" y="245"/>
                  </a:moveTo>
                  <a:lnTo>
                    <a:pt x="11921" y="28609"/>
                  </a:lnTo>
                  <a:lnTo>
                    <a:pt x="188" y="8767"/>
                  </a:lnTo>
                  <a:lnTo>
                    <a:pt x="23221" y="245"/>
                  </a:lnTo>
                  <a:close/>
                  <a:moveTo>
                    <a:pt x="23447" y="1"/>
                  </a:moveTo>
                  <a:lnTo>
                    <a:pt x="1" y="8692"/>
                  </a:lnTo>
                  <a:lnTo>
                    <a:pt x="11939" y="28909"/>
                  </a:lnTo>
                  <a:lnTo>
                    <a:pt x="17702" y="14474"/>
                  </a:lnTo>
                  <a:lnTo>
                    <a:pt x="2344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50"/>
            <p:cNvSpPr/>
            <p:nvPr/>
          </p:nvSpPr>
          <p:spPr>
            <a:xfrm>
              <a:off x="5748125" y="2655900"/>
              <a:ext cx="503575" cy="620425"/>
            </a:xfrm>
            <a:custGeom>
              <a:avLst/>
              <a:gdLst/>
              <a:ahLst/>
              <a:cxnLst/>
              <a:rect l="l" t="t" r="r" b="b"/>
              <a:pathLst>
                <a:path w="20143" h="24817" extrusionOk="0">
                  <a:moveTo>
                    <a:pt x="19898" y="225"/>
                  </a:moveTo>
                  <a:lnTo>
                    <a:pt x="10231" y="24516"/>
                  </a:lnTo>
                  <a:lnTo>
                    <a:pt x="188" y="7528"/>
                  </a:lnTo>
                  <a:lnTo>
                    <a:pt x="19898" y="225"/>
                  </a:lnTo>
                  <a:close/>
                  <a:moveTo>
                    <a:pt x="20142" y="0"/>
                  </a:moveTo>
                  <a:lnTo>
                    <a:pt x="0" y="7453"/>
                  </a:lnTo>
                  <a:lnTo>
                    <a:pt x="10250" y="24817"/>
                  </a:lnTo>
                  <a:lnTo>
                    <a:pt x="20142" y="0"/>
                  </a:lnTo>
                  <a:close/>
                </a:path>
              </a:pathLst>
            </a:custGeom>
            <a:solidFill>
              <a:srgbClr val="1F3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7B2E4AAD-6E5A-8A0A-33E2-E0F746FFD7ED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p49"/>
          <p:cNvSpPr txBox="1">
            <a:spLocks noGrp="1"/>
          </p:cNvSpPr>
          <p:nvPr>
            <p:ph type="body" idx="1"/>
          </p:nvPr>
        </p:nvSpPr>
        <p:spPr>
          <a:xfrm>
            <a:off x="708475" y="3633225"/>
            <a:ext cx="4090800" cy="9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Nunito Sans"/>
                <a:ea typeface="Nunito Sans"/>
                <a:cs typeface="Nunito Sans"/>
                <a:sym typeface="Nunito Sans"/>
              </a:rPr>
              <a:t>Vielen Dank</a:t>
            </a:r>
            <a:endParaRPr dirty="0"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3262FE4-0980-2E6B-6F8A-9E8817CED78C}"/>
              </a:ext>
            </a:extLst>
          </p:cNvPr>
          <p:cNvSpPr txBox="1"/>
          <p:nvPr/>
        </p:nvSpPr>
        <p:spPr>
          <a:xfrm>
            <a:off x="1" y="4928056"/>
            <a:ext cx="9143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chemeClr val="bg1">
                    <a:lumMod val="95000"/>
                  </a:schemeClr>
                </a:solidFill>
              </a:rPr>
              <a:t>Sascha Moormann		02.Sep 24							11/11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tem Administrator Appreciation Day by Slidesgo">
  <a:themeElements>
    <a:clrScheme name="Simple Light">
      <a:dk1>
        <a:srgbClr val="050A12"/>
      </a:dk1>
      <a:lt1>
        <a:srgbClr val="FFFFFF"/>
      </a:lt1>
      <a:dk2>
        <a:srgbClr val="1F3D52"/>
      </a:dk2>
      <a:lt2>
        <a:srgbClr val="2F536D"/>
      </a:lt2>
      <a:accent1>
        <a:srgbClr val="142836"/>
      </a:accent1>
      <a:accent2>
        <a:srgbClr val="0C1A23"/>
      </a:accent2>
      <a:accent3>
        <a:srgbClr val="142836"/>
      </a:accent3>
      <a:accent4>
        <a:srgbClr val="5F8195"/>
      </a:accent4>
      <a:accent5>
        <a:srgbClr val="08151E"/>
      </a:accent5>
      <a:accent6>
        <a:srgbClr val="9FC3D8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</Words>
  <Application>Microsoft Office PowerPoint</Application>
  <PresentationFormat>Bildschirmpräsentation (16:9)</PresentationFormat>
  <Paragraphs>54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Dosis</vt:lpstr>
      <vt:lpstr>Nunito Sans</vt:lpstr>
      <vt:lpstr>Lato</vt:lpstr>
      <vt:lpstr>Arial</vt:lpstr>
      <vt:lpstr>Nunito Sans Black</vt:lpstr>
      <vt:lpstr>System Administrator Appreciation Day by Slidesgo</vt:lpstr>
      <vt:lpstr>Mein Wunscharbeitsplatz  als Fachinformatiker für Systemintegration</vt:lpstr>
      <vt:lpstr>Themenübersicht</vt:lpstr>
      <vt:lpstr>Einführung</vt:lpstr>
      <vt:lpstr>Vorstellung des Berufsbildes</vt:lpstr>
      <vt:lpstr>Arbeitsaufgaben</vt:lpstr>
      <vt:lpstr>Arbeitsaufgaben</vt:lpstr>
      <vt:lpstr>Arbeitsplatzbeschreibung</vt:lpstr>
      <vt:lpstr>Arbeitsumgebung</vt:lpstr>
      <vt:lpstr>Fazit</vt:lpstr>
      <vt:lpstr>Persönliche Motivation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bfw 2077</cp:lastModifiedBy>
  <cp:revision>3</cp:revision>
  <dcterms:modified xsi:type="dcterms:W3CDTF">2024-09-02T09:21:24Z</dcterms:modified>
</cp:coreProperties>
</file>