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>
        <p:scale>
          <a:sx n="52" d="100"/>
          <a:sy n="52" d="100"/>
        </p:scale>
        <p:origin x="1814" y="9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e-DE" smtClean="0"/>
              <a:t>1von4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AEBA2-FCB0-4C19-B331-C6972B8069E4}" type="datetimeFigureOut">
              <a:rPr lang="de-DE" smtClean="0"/>
              <a:t>02.09.2024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BED246-2781-4A4E-B470-79AD94539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428443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e-DE" smtClean="0"/>
              <a:t>1von4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561DF-B772-429E-8E9F-C9A75A1771A4}" type="datetimeFigureOut">
              <a:rPr lang="de-DE" smtClean="0"/>
              <a:t>02.09.2024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B26662-283A-4241-9A6B-EC8317C74F3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569962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9121-1A21-4A53-86D9-815538F3953A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091FC-3BE4-4DF2-A5E4-6734934550E8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14BDE-A080-482A-943F-4B52AAA6E1C9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50B0C-B27D-4D3A-89B0-3A572A584FCD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86160-7335-4725-966F-D7246B9E82B8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F1AF4-FE58-42F9-A00A-8CE839135287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C04-4419-4469-9634-AC5B9688A7D5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5CD1-85F3-4474-AC3E-6B953E205602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46A80-C61A-44FB-B1BE-31590BD20801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1E4E-58C5-411E-972F-6A5F072D4363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49AE-DC0D-41E9-AF8C-B1CA18850DC7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BD8BA-0E25-4AA6-AB05-758CF587E05F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ABD94-0B42-4E24-91C4-D238A17E60B8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0392-BD3B-4E48-8A07-72B2E71D894B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8123-7A92-43CA-9EDF-1A150B3E2F69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1110E-A6A8-4E3C-A76D-A262F55888E0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14F4B-734E-4B40-B550-F6B39DB95988}" type="datetime1">
              <a:rPr lang="de-DE" smtClean="0"/>
              <a:t>02.09.2024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55023" y="196515"/>
            <a:ext cx="8915399" cy="982579"/>
          </a:xfrm>
        </p:spPr>
        <p:txBody>
          <a:bodyPr>
            <a:normAutofit/>
          </a:bodyPr>
          <a:lstStyle/>
          <a:p>
            <a:pPr algn="ctr"/>
            <a:r>
              <a:rPr lang="de-DE" sz="3200" baseline="30000" dirty="0" smtClean="0"/>
              <a:t>Mein </a:t>
            </a:r>
            <a:r>
              <a:rPr lang="de-DE" sz="3200" baseline="30000" dirty="0" smtClean="0"/>
              <a:t>Arbeitsplatzwunsch</a:t>
            </a:r>
            <a:r>
              <a:rPr lang="de-DE" sz="2400" baseline="30000" dirty="0"/>
              <a:t/>
            </a:r>
            <a:br>
              <a:rPr lang="de-DE" sz="2400" baseline="30000" dirty="0"/>
            </a:br>
            <a:endParaRPr lang="de-DE" sz="2400" baseline="3000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923466" y="1320305"/>
            <a:ext cx="8915399" cy="5417379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1 von 5</a:t>
            </a:r>
            <a:endParaRPr lang="en-US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452" y="1392196"/>
            <a:ext cx="8919780" cy="46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9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60993"/>
          </a:xfrm>
        </p:spPr>
        <p:txBody>
          <a:bodyPr/>
          <a:lstStyle/>
          <a:p>
            <a:pPr algn="ctr"/>
            <a:r>
              <a:rPr lang="de-DE" dirty="0" smtClean="0"/>
              <a:t>Inhalt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>
            <a:off x="2965621" y="3138616"/>
            <a:ext cx="4893276" cy="667265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Wo</a:t>
            </a:r>
            <a:endParaRPr lang="de-DE" dirty="0"/>
          </a:p>
        </p:txBody>
      </p:sp>
      <p:sp>
        <p:nvSpPr>
          <p:cNvPr id="15" name="Inhaltsplatzhalter 14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82530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sp>
        <p:nvSpPr>
          <p:cNvPr id="16" name="Pfeil nach rechts 15"/>
          <p:cNvSpPr/>
          <p:nvPr/>
        </p:nvSpPr>
        <p:spPr>
          <a:xfrm>
            <a:off x="2998572" y="4143632"/>
            <a:ext cx="4901514" cy="64255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Was</a:t>
            </a:r>
            <a:endParaRPr lang="de-DE" dirty="0"/>
          </a:p>
        </p:txBody>
      </p:sp>
      <p:sp>
        <p:nvSpPr>
          <p:cNvPr id="17" name="Pfeil nach rechts 16"/>
          <p:cNvSpPr/>
          <p:nvPr/>
        </p:nvSpPr>
        <p:spPr>
          <a:xfrm>
            <a:off x="3023286" y="5189838"/>
            <a:ext cx="4876801" cy="65902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Mit wem</a:t>
            </a:r>
            <a:endParaRPr lang="de-DE" dirty="0"/>
          </a:p>
        </p:txBody>
      </p:sp>
      <p:sp>
        <p:nvSpPr>
          <p:cNvPr id="19" name="Datumsplatzhalt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 von 5</a:t>
            </a:r>
            <a:endParaRPr lang="en-US" dirty="0"/>
          </a:p>
        </p:txBody>
      </p:sp>
      <p:sp>
        <p:nvSpPr>
          <p:cNvPr id="20" name="Fußzeilenplatzhalt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21" name="Foliennummernplatzhalt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430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2185021" y="632347"/>
            <a:ext cx="8911687" cy="1280890"/>
          </a:xfrm>
        </p:spPr>
        <p:txBody>
          <a:bodyPr/>
          <a:lstStyle/>
          <a:p>
            <a:pPr algn="ctr"/>
            <a:r>
              <a:rPr lang="de-DE" dirty="0" smtClean="0"/>
              <a:t>Wo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5429" y="3674076"/>
            <a:ext cx="8915400" cy="3777622"/>
          </a:xfrm>
        </p:spPr>
        <p:txBody>
          <a:bodyPr/>
          <a:lstStyle/>
          <a:p>
            <a:pPr marL="0" indent="0" algn="ctr">
              <a:buNone/>
            </a:pPr>
            <a:endParaRPr lang="de-DE" dirty="0" smtClean="0"/>
          </a:p>
          <a:p>
            <a:pPr marL="0" indent="0" algn="ctr">
              <a:buNone/>
            </a:pPr>
            <a:endParaRPr lang="de-DE" dirty="0"/>
          </a:p>
          <a:p>
            <a:pPr marL="0" indent="0" algn="ctr">
              <a:buNone/>
            </a:pPr>
            <a:endParaRPr lang="de-DE" dirty="0" smtClean="0"/>
          </a:p>
          <a:p>
            <a:pPr marL="0" indent="0" algn="ctr">
              <a:buNone/>
            </a:pPr>
            <a:r>
              <a:rPr lang="de-DE" dirty="0" smtClean="0"/>
              <a:t>In einem Büro mit meinen eigenen Laptop Monitor und  gemütlichem Stuhl auch eine Leinwand für meine Konzepte vorzustellen. </a:t>
            </a:r>
          </a:p>
          <a:p>
            <a:pPr marL="0" indent="0" algn="ctr"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3 von 5</a:t>
            </a:r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80" y="494952"/>
            <a:ext cx="7101168" cy="39935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39004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1427140" y="615872"/>
            <a:ext cx="8911687" cy="1280890"/>
          </a:xfrm>
        </p:spPr>
        <p:txBody>
          <a:bodyPr/>
          <a:lstStyle/>
          <a:p>
            <a:pPr algn="ctr"/>
            <a:r>
              <a:rPr lang="de-DE" dirty="0" smtClean="0"/>
              <a:t>Was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43914" y="3369276"/>
            <a:ext cx="10260698" cy="2541946"/>
          </a:xfrm>
        </p:spPr>
        <p:txBody>
          <a:bodyPr/>
          <a:lstStyle/>
          <a:p>
            <a:pPr marL="0" lvl="0" indent="0">
              <a:buClr>
                <a:srgbClr val="353535"/>
              </a:buClr>
              <a:buNone/>
            </a:pP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Im Unternehmen </a:t>
            </a:r>
            <a:r>
              <a:rPr lang="de-DE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als Internetanbieter Wünsche </a:t>
            </a: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Ich Mir einen Arbeitsplatz als Informatiker .</a:t>
            </a:r>
          </a:p>
          <a:p>
            <a:pPr marL="0" lvl="0" indent="0">
              <a:buClr>
                <a:srgbClr val="353535"/>
              </a:buClr>
              <a:buNone/>
            </a:pP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Wo kann man ständig neue Aufträge erhalten und Mit  neue Kunden Kontaktieren.</a:t>
            </a:r>
          </a:p>
          <a:p>
            <a:pPr marL="0" lvl="0" indent="0">
              <a:buClr>
                <a:srgbClr val="353535"/>
              </a:buClr>
              <a:buNone/>
            </a:pP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Also als Internet Anbieter Finde ich Kompliziert zu schafen aber doch spannend und gibt vielmehr Chancen weiter zu entwickeln .</a:t>
            </a:r>
          </a:p>
          <a:p>
            <a:pPr marL="0" lvl="0" indent="0">
              <a:buClr>
                <a:srgbClr val="353535"/>
              </a:buClr>
              <a:buNone/>
            </a:pP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Das Internet ist die Zukunft, daher benötigt die Welt unsere Dienstleistungen, ohne die kann nicht weiter.</a:t>
            </a:r>
          </a:p>
          <a:p>
            <a:pPr marL="0" lvl="0" indent="0">
              <a:buClr>
                <a:srgbClr val="353535"/>
              </a:buClr>
              <a:buNone/>
            </a:pPr>
            <a:r>
              <a:rPr lang="de-DE" dirty="0">
                <a:solidFill>
                  <a:prstClr val="black">
                    <a:lumMod val="75000"/>
                    <a:lumOff val="25000"/>
                  </a:prstClr>
                </a:solidFill>
              </a:rPr>
              <a:t>Dies stellt unsere zukünftige Arbeit sicher</a:t>
            </a:r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4 von 5</a:t>
            </a:r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293" y="0"/>
            <a:ext cx="6127011" cy="35207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898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1797842" y="640585"/>
            <a:ext cx="8911687" cy="1280890"/>
          </a:xfrm>
        </p:spPr>
        <p:txBody>
          <a:bodyPr/>
          <a:lstStyle/>
          <a:p>
            <a:pPr algn="ctr"/>
            <a:r>
              <a:rPr lang="de-DE" dirty="0" smtClean="0"/>
              <a:t>Mit wem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91590" y="3187816"/>
            <a:ext cx="8915400" cy="3302246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smtClean="0"/>
              <a:t>In einem Team arbeite ich lieber, damit wir unsere Ideen miteinander teilen.</a:t>
            </a:r>
          </a:p>
          <a:p>
            <a:pPr marL="0" indent="0">
              <a:buNone/>
            </a:pPr>
            <a:r>
              <a:rPr lang="de-DE" dirty="0" smtClean="0"/>
              <a:t>Also wenn wir zusammenarbeiten, könnten wir die Ideen entwickeln und zum Erfolg bringen.</a:t>
            </a:r>
          </a:p>
          <a:p>
            <a:pPr marL="0" indent="0">
              <a:buNone/>
            </a:pPr>
            <a:r>
              <a:rPr lang="de-DE" dirty="0" smtClean="0"/>
              <a:t>Zusammenarbeit macht mich ständig wach und motiviert weiter zu arbeiten und was neues zu erfinden.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5</a:t>
            </a:r>
            <a:r>
              <a:rPr lang="de-DE" dirty="0" smtClean="0"/>
              <a:t> von 5</a:t>
            </a:r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Fouad Alabdullah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252" y="463377"/>
            <a:ext cx="4032055" cy="3395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319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tze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175</Words>
  <Application>Microsoft Office PowerPoint</Application>
  <PresentationFormat>Breitbild</PresentationFormat>
  <Paragraphs>37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Wingdings 3</vt:lpstr>
      <vt:lpstr>Fetzen</vt:lpstr>
      <vt:lpstr>Mein Arbeitsplatzwunsch </vt:lpstr>
      <vt:lpstr>Inhalt</vt:lpstr>
      <vt:lpstr>Wo</vt:lpstr>
      <vt:lpstr>Was</vt:lpstr>
      <vt:lpstr>Mit wem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Mein Wunsch Arbeitsplatz</dc:title>
  <dc:creator>Alabdullah</dc:creator>
  <cp:lastModifiedBy>Alabdullah</cp:lastModifiedBy>
  <cp:revision>12</cp:revision>
  <dcterms:created xsi:type="dcterms:W3CDTF">2024-09-02T06:41:02Z</dcterms:created>
  <dcterms:modified xsi:type="dcterms:W3CDTF">2024-09-02T10:42:58Z</dcterms:modified>
</cp:coreProperties>
</file>