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69" r:id="rId4"/>
  </p:sldMasterIdLst>
  <p:notesMasterIdLst>
    <p:notesMasterId r:id="rId12"/>
  </p:notesMasterIdLst>
  <p:handoutMasterIdLst>
    <p:handoutMasterId r:id="rId13"/>
  </p:handoutMasterIdLst>
  <p:sldIdLst>
    <p:sldId id="256" r:id="rId5"/>
    <p:sldId id="257" r:id="rId6"/>
    <p:sldId id="262" r:id="rId7"/>
    <p:sldId id="261" r:id="rId8"/>
    <p:sldId id="263" r:id="rId9"/>
    <p:sldId id="264" r:id="rId10"/>
    <p:sldId id="260" r:id="rId11"/>
  </p:sldIdLst>
  <p:sldSz cx="12192000" cy="6858000"/>
  <p:notesSz cx="6858000" cy="9144000"/>
  <p:defaultTextStyle>
    <a:defPPr rtl="0"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396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8.png"/><Relationship Id="rId4" Type="http://schemas.openxmlformats.org/officeDocument/2006/relationships/image" Target="../media/image9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8.png"/><Relationship Id="rId4" Type="http://schemas.openxmlformats.org/officeDocument/2006/relationships/image" Target="../media/image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503D04-C97E-4622-AE07-D0307CB3B4CA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2" csCatId="colorful" phldr="1"/>
      <dgm:spPr/>
      <dgm:t>
        <a:bodyPr rtlCol="0"/>
        <a:lstStyle/>
        <a:p>
          <a:pPr rtl="0"/>
          <a:endParaRPr lang="en-US"/>
        </a:p>
      </dgm:t>
    </dgm:pt>
    <dgm:pt modelId="{AAC263CB-8256-4B03-92FE-1622698FB3E9}">
      <dgm:prSet/>
      <dgm:spPr/>
      <dgm:t>
        <a:bodyPr rtlCol="0"/>
        <a:lstStyle/>
        <a:p>
          <a:pPr rtl="0">
            <a:lnSpc>
              <a:spcPct val="100000"/>
            </a:lnSpc>
          </a:pPr>
          <a:r>
            <a:rPr lang="de-DE" noProof="0" dirty="0" smtClean="0"/>
            <a:t>Computer</a:t>
          </a:r>
          <a:endParaRPr lang="de-DE" noProof="0" dirty="0"/>
        </a:p>
      </dgm:t>
    </dgm:pt>
    <dgm:pt modelId="{0BEED663-FC38-4EAD-940F-4C475D2C87DB}" type="parTrans" cxnId="{C5E94186-9CB6-4C42-92B3-C546CC53A7B9}">
      <dgm:prSet/>
      <dgm:spPr/>
      <dgm:t>
        <a:bodyPr rtlCol="0"/>
        <a:lstStyle/>
        <a:p>
          <a:pPr rtl="0"/>
          <a:endParaRPr lang="de-DE" noProof="0" dirty="0"/>
        </a:p>
      </dgm:t>
    </dgm:pt>
    <dgm:pt modelId="{808B76D0-8EC7-469A-93AC-7A6017188A9D}" type="sibTrans" cxnId="{C5E94186-9CB6-4C42-92B3-C546CC53A7B9}">
      <dgm:prSet/>
      <dgm:spPr/>
      <dgm:t>
        <a:bodyPr rtlCol="0"/>
        <a:lstStyle/>
        <a:p>
          <a:pPr rtl="0"/>
          <a:endParaRPr lang="de-DE" noProof="0" dirty="0"/>
        </a:p>
      </dgm:t>
    </dgm:pt>
    <dgm:pt modelId="{4E8D2E69-0173-4BD3-B96A-7A9C5DD12B47}">
      <dgm:prSet/>
      <dgm:spPr/>
      <dgm:t>
        <a:bodyPr rtlCol="0"/>
        <a:lstStyle/>
        <a:p>
          <a:pPr rtl="0">
            <a:lnSpc>
              <a:spcPct val="100000"/>
            </a:lnSpc>
          </a:pPr>
          <a:r>
            <a:rPr lang="de-DE" noProof="0" dirty="0" smtClean="0"/>
            <a:t>3x 27“ 144Hz Screens</a:t>
          </a:r>
          <a:endParaRPr lang="de-DE" noProof="0" dirty="0"/>
        </a:p>
      </dgm:t>
    </dgm:pt>
    <dgm:pt modelId="{B954BF22-E3B3-4A1C-802E-590228BE2D9C}" type="parTrans" cxnId="{0F866C41-EB5F-47BD-A2CD-A58671F15B67}">
      <dgm:prSet/>
      <dgm:spPr/>
      <dgm:t>
        <a:bodyPr rtlCol="0"/>
        <a:lstStyle/>
        <a:p>
          <a:pPr rtl="0"/>
          <a:endParaRPr lang="de-DE" noProof="0" dirty="0"/>
        </a:p>
      </dgm:t>
    </dgm:pt>
    <dgm:pt modelId="{FEF1E80E-8A9E-4B0A-817C-2A4CFDCF3FB2}" type="sibTrans" cxnId="{0F866C41-EB5F-47BD-A2CD-A58671F15B67}">
      <dgm:prSet/>
      <dgm:spPr/>
      <dgm:t>
        <a:bodyPr rtlCol="0"/>
        <a:lstStyle/>
        <a:p>
          <a:pPr rtl="0"/>
          <a:endParaRPr lang="de-DE" noProof="0" dirty="0"/>
        </a:p>
      </dgm:t>
    </dgm:pt>
    <dgm:pt modelId="{93A6A030-ABAB-4EFA-B539-0FDB3E07C1EF}">
      <dgm:prSet/>
      <dgm:spPr/>
      <dgm:t>
        <a:bodyPr rtlCol="0"/>
        <a:lstStyle/>
        <a:p>
          <a:pPr rtl="0">
            <a:lnSpc>
              <a:spcPct val="100000"/>
            </a:lnSpc>
          </a:pPr>
          <a:r>
            <a:rPr lang="de-DE" noProof="0" dirty="0" smtClean="0"/>
            <a:t>Ein guter Stuhl</a:t>
          </a:r>
          <a:endParaRPr lang="de-DE" noProof="0" dirty="0"/>
        </a:p>
      </dgm:t>
    </dgm:pt>
    <dgm:pt modelId="{3D674B97-6DC6-4A12-85BA-0976D3064237}" type="parTrans" cxnId="{4B40C8DC-6B57-4F5B-8440-7241C649700B}">
      <dgm:prSet/>
      <dgm:spPr/>
      <dgm:t>
        <a:bodyPr rtlCol="0"/>
        <a:lstStyle/>
        <a:p>
          <a:pPr rtl="0"/>
          <a:endParaRPr lang="de-DE" noProof="0" dirty="0"/>
        </a:p>
      </dgm:t>
    </dgm:pt>
    <dgm:pt modelId="{BFE0749E-E343-4A6F-BD09-2810EE6B4BD7}" type="sibTrans" cxnId="{4B40C8DC-6B57-4F5B-8440-7241C649700B}">
      <dgm:prSet/>
      <dgm:spPr/>
      <dgm:t>
        <a:bodyPr rtlCol="0"/>
        <a:lstStyle/>
        <a:p>
          <a:pPr rtl="0"/>
          <a:endParaRPr lang="de-DE" noProof="0" dirty="0"/>
        </a:p>
      </dgm:t>
    </dgm:pt>
    <dgm:pt modelId="{76D56F19-2708-49DB-8F92-D8AC45F23A9A}">
      <dgm:prSet/>
      <dgm:spPr/>
      <dgm:t>
        <a:bodyPr rtlCol="0"/>
        <a:lstStyle/>
        <a:p>
          <a:pPr rtl="0">
            <a:lnSpc>
              <a:spcPct val="100000"/>
            </a:lnSpc>
          </a:pPr>
          <a:r>
            <a:rPr lang="de-DE" noProof="0" dirty="0" smtClean="0"/>
            <a:t>Peripherie und Internet</a:t>
          </a:r>
          <a:endParaRPr lang="de-DE" noProof="0" dirty="0"/>
        </a:p>
      </dgm:t>
    </dgm:pt>
    <dgm:pt modelId="{9D5610C2-0A12-494A-AC46-8DD17C08B09F}" type="parTrans" cxnId="{32E90211-17E0-4DDF-9274-DD3E46D811B8}">
      <dgm:prSet/>
      <dgm:spPr/>
      <dgm:t>
        <a:bodyPr rtlCol="0"/>
        <a:lstStyle/>
        <a:p>
          <a:pPr rtl="0"/>
          <a:endParaRPr lang="de-DE" noProof="0" dirty="0"/>
        </a:p>
      </dgm:t>
    </dgm:pt>
    <dgm:pt modelId="{EC8965A1-F755-4945-8AAC-DCF1F68F011E}" type="sibTrans" cxnId="{32E90211-17E0-4DDF-9274-DD3E46D811B8}">
      <dgm:prSet/>
      <dgm:spPr/>
      <dgm:t>
        <a:bodyPr rtlCol="0"/>
        <a:lstStyle/>
        <a:p>
          <a:pPr rtl="0"/>
          <a:endParaRPr lang="de-DE" noProof="0" dirty="0"/>
        </a:p>
      </dgm:t>
    </dgm:pt>
    <dgm:pt modelId="{39166502-40B2-441C-8391-3FB2E3F462D9}" type="pres">
      <dgm:prSet presAssocID="{D4503D04-C97E-4622-AE07-D0307CB3B4CA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2FE2D3FA-309E-4C49-82F5-739475F937A2}" type="pres">
      <dgm:prSet presAssocID="{AAC263CB-8256-4B03-92FE-1622698FB3E9}" presName="compNode" presStyleCnt="0"/>
      <dgm:spPr/>
    </dgm:pt>
    <dgm:pt modelId="{A913A8AD-8B01-4110-A29F-10CC5F7A2D5A}" type="pres">
      <dgm:prSet presAssocID="{AAC263CB-8256-4B03-92FE-1622698FB3E9}" presName="bgRect" presStyleLbl="bgShp" presStyleIdx="0" presStyleCnt="4" custLinFactNeighborX="-10996" custLinFactNeighborY="-91"/>
      <dgm:spPr/>
    </dgm:pt>
    <dgm:pt modelId="{25B2245B-A34B-48ED-A134-55D6D3C49DD6}" type="pres">
      <dgm:prSet presAssocID="{AAC263CB-8256-4B03-92FE-1622698FB3E9}" presName="iconRect" presStyleLbl="node1" presStyleIdx="0" presStyleCnt="4"/>
      <dgm:spPr>
        <a:blipFill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/>
          <a:stretch>
            <a:fillRect/>
          </a:stretch>
        </a:blipFill>
      </dgm:spPr>
      <dgm:extLst/>
    </dgm:pt>
    <dgm:pt modelId="{A4182B5C-E0A1-40BE-97BB-895E1E017E1E}" type="pres">
      <dgm:prSet presAssocID="{AAC263CB-8256-4B03-92FE-1622698FB3E9}" presName="spaceRect" presStyleCnt="0"/>
      <dgm:spPr/>
    </dgm:pt>
    <dgm:pt modelId="{7AD3242E-FC26-455F-B6ED-8FC692CBD89E}" type="pres">
      <dgm:prSet presAssocID="{AAC263CB-8256-4B03-92FE-1622698FB3E9}" presName="parTx" presStyleLbl="revTx" presStyleIdx="0" presStyleCnt="4">
        <dgm:presLayoutVars>
          <dgm:chMax val="0"/>
          <dgm:chPref val="0"/>
        </dgm:presLayoutVars>
      </dgm:prSet>
      <dgm:spPr/>
      <dgm:t>
        <a:bodyPr/>
        <a:lstStyle/>
        <a:p>
          <a:endParaRPr lang="de-DE"/>
        </a:p>
      </dgm:t>
    </dgm:pt>
    <dgm:pt modelId="{594CB585-2BEC-4328-A7FA-33C488D58783}" type="pres">
      <dgm:prSet presAssocID="{808B76D0-8EC7-469A-93AC-7A6017188A9D}" presName="sibTrans" presStyleCnt="0"/>
      <dgm:spPr/>
    </dgm:pt>
    <dgm:pt modelId="{2719FFC6-2D0F-438B-8997-447483C0AD39}" type="pres">
      <dgm:prSet presAssocID="{4E8D2E69-0173-4BD3-B96A-7A9C5DD12B47}" presName="compNode" presStyleCnt="0"/>
      <dgm:spPr/>
    </dgm:pt>
    <dgm:pt modelId="{8AC75408-A83A-4B24-A30F-7377A08565C6}" type="pres">
      <dgm:prSet presAssocID="{4E8D2E69-0173-4BD3-B96A-7A9C5DD12B47}" presName="bgRect" presStyleLbl="bgShp" presStyleIdx="1" presStyleCnt="4"/>
      <dgm:spPr/>
    </dgm:pt>
    <dgm:pt modelId="{5088C622-3FFB-47D9-A26D-06054D22A5A7}" type="pres">
      <dgm:prSet presAssocID="{4E8D2E69-0173-4BD3-B96A-7A9C5DD12B47}" presName="iconRect" presStyleLbl="node1" presStyleIdx="1" presStyleCnt="4"/>
      <dgm:spPr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rocessor"/>
        </a:ext>
      </dgm:extLst>
    </dgm:pt>
    <dgm:pt modelId="{9FF22361-0B05-4462-BB88-3885C3AC2C02}" type="pres">
      <dgm:prSet presAssocID="{4E8D2E69-0173-4BD3-B96A-7A9C5DD12B47}" presName="spaceRect" presStyleCnt="0"/>
      <dgm:spPr/>
    </dgm:pt>
    <dgm:pt modelId="{DB221D5C-8E51-47CA-9565-DA91D94E4D76}" type="pres">
      <dgm:prSet presAssocID="{4E8D2E69-0173-4BD3-B96A-7A9C5DD12B47}" presName="parTx" presStyleLbl="revTx" presStyleIdx="1" presStyleCnt="4">
        <dgm:presLayoutVars>
          <dgm:chMax val="0"/>
          <dgm:chPref val="0"/>
        </dgm:presLayoutVars>
      </dgm:prSet>
      <dgm:spPr/>
      <dgm:t>
        <a:bodyPr/>
        <a:lstStyle/>
        <a:p>
          <a:endParaRPr lang="de-DE"/>
        </a:p>
      </dgm:t>
    </dgm:pt>
    <dgm:pt modelId="{992BF26A-A15E-47C7-BD99-938750D2A969}" type="pres">
      <dgm:prSet presAssocID="{FEF1E80E-8A9E-4B0A-817C-2A4CFDCF3FB2}" presName="sibTrans" presStyleCnt="0"/>
      <dgm:spPr/>
    </dgm:pt>
    <dgm:pt modelId="{FBDE2D1D-30AD-4684-9397-F4E6543A3644}" type="pres">
      <dgm:prSet presAssocID="{93A6A030-ABAB-4EFA-B539-0FDB3E07C1EF}" presName="compNode" presStyleCnt="0"/>
      <dgm:spPr/>
    </dgm:pt>
    <dgm:pt modelId="{C01A6FD6-644F-4A38-8AAF-FA2CD15EFB95}" type="pres">
      <dgm:prSet presAssocID="{93A6A030-ABAB-4EFA-B539-0FDB3E07C1EF}" presName="bgRect" presStyleLbl="bgShp" presStyleIdx="2" presStyleCnt="4" custLinFactNeighborX="-41546" custLinFactNeighborY="1181"/>
      <dgm:spPr/>
    </dgm:pt>
    <dgm:pt modelId="{5EA392A0-C484-48E8-81EA-8479B0B6C090}" type="pres">
      <dgm:prSet presAssocID="{93A6A030-ABAB-4EFA-B539-0FDB3E07C1EF}" presName="iconRect" presStyleLbl="node1" presStyleIdx="2" presStyleCnt="4"/>
      <dgm:spPr>
        <a:blipFill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oud Computing"/>
        </a:ext>
      </dgm:extLst>
    </dgm:pt>
    <dgm:pt modelId="{8C399FA1-94C6-4518-9967-9BBB0F60E37D}" type="pres">
      <dgm:prSet presAssocID="{93A6A030-ABAB-4EFA-B539-0FDB3E07C1EF}" presName="spaceRect" presStyleCnt="0"/>
      <dgm:spPr/>
    </dgm:pt>
    <dgm:pt modelId="{0F594D1E-8E8D-452F-9A66-DA5B842B5860}" type="pres">
      <dgm:prSet presAssocID="{93A6A030-ABAB-4EFA-B539-0FDB3E07C1EF}" presName="parTx" presStyleLbl="revTx" presStyleIdx="2" presStyleCnt="4">
        <dgm:presLayoutVars>
          <dgm:chMax val="0"/>
          <dgm:chPref val="0"/>
        </dgm:presLayoutVars>
      </dgm:prSet>
      <dgm:spPr/>
      <dgm:t>
        <a:bodyPr/>
        <a:lstStyle/>
        <a:p>
          <a:endParaRPr lang="de-DE"/>
        </a:p>
      </dgm:t>
    </dgm:pt>
    <dgm:pt modelId="{2D705EC2-CBBE-47E4-AEA2-2AD46F082614}" type="pres">
      <dgm:prSet presAssocID="{BFE0749E-E343-4A6F-BD09-2810EE6B4BD7}" presName="sibTrans" presStyleCnt="0"/>
      <dgm:spPr/>
    </dgm:pt>
    <dgm:pt modelId="{69A5F660-6AC2-4616-9DD2-97B69A02AC94}" type="pres">
      <dgm:prSet presAssocID="{76D56F19-2708-49DB-8F92-D8AC45F23A9A}" presName="compNode" presStyleCnt="0"/>
      <dgm:spPr/>
    </dgm:pt>
    <dgm:pt modelId="{6DC3A653-9B12-4739-B88C-98A411249860}" type="pres">
      <dgm:prSet presAssocID="{76D56F19-2708-49DB-8F92-D8AC45F23A9A}" presName="bgRect" presStyleLbl="bgShp" presStyleIdx="3" presStyleCnt="4" custLinFactNeighborX="-5498" custLinFactNeighborY="-346"/>
      <dgm:spPr/>
    </dgm:pt>
    <dgm:pt modelId="{9821C656-EFEF-430D-BD29-9D4BB92DACB1}" type="pres">
      <dgm:prSet presAssocID="{76D56F19-2708-49DB-8F92-D8AC45F23A9A}" presName="iconRect" presStyleLbl="node1" presStyleIdx="3" presStyleCnt="4"/>
      <dgm:spPr>
        <a:blipFill>
          <a:blip xmlns:r="http://schemas.openxmlformats.org/officeDocument/2006/relationships" r:embed="rId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erver"/>
        </a:ext>
      </dgm:extLst>
    </dgm:pt>
    <dgm:pt modelId="{6A33AFBD-FA33-4891-9EEE-80A564935B4E}" type="pres">
      <dgm:prSet presAssocID="{76D56F19-2708-49DB-8F92-D8AC45F23A9A}" presName="spaceRect" presStyleCnt="0"/>
      <dgm:spPr/>
    </dgm:pt>
    <dgm:pt modelId="{F897ECCA-F261-4E89-8F4D-FFABF292E2CC}" type="pres">
      <dgm:prSet presAssocID="{76D56F19-2708-49DB-8F92-D8AC45F23A9A}" presName="parTx" presStyleLbl="revTx" presStyleIdx="3" presStyleCnt="4">
        <dgm:presLayoutVars>
          <dgm:chMax val="0"/>
          <dgm:chPref val="0"/>
        </dgm:presLayoutVars>
      </dgm:prSet>
      <dgm:spPr/>
      <dgm:t>
        <a:bodyPr/>
        <a:lstStyle/>
        <a:p>
          <a:endParaRPr lang="de-DE"/>
        </a:p>
      </dgm:t>
    </dgm:pt>
  </dgm:ptLst>
  <dgm:cxnLst>
    <dgm:cxn modelId="{C5E94186-9CB6-4C42-92B3-C546CC53A7B9}" srcId="{D4503D04-C97E-4622-AE07-D0307CB3B4CA}" destId="{AAC263CB-8256-4B03-92FE-1622698FB3E9}" srcOrd="0" destOrd="0" parTransId="{0BEED663-FC38-4EAD-940F-4C475D2C87DB}" sibTransId="{808B76D0-8EC7-469A-93AC-7A6017188A9D}"/>
    <dgm:cxn modelId="{0F866C41-EB5F-47BD-A2CD-A58671F15B67}" srcId="{D4503D04-C97E-4622-AE07-D0307CB3B4CA}" destId="{4E8D2E69-0173-4BD3-B96A-7A9C5DD12B47}" srcOrd="1" destOrd="0" parTransId="{B954BF22-E3B3-4A1C-802E-590228BE2D9C}" sibTransId="{FEF1E80E-8A9E-4B0A-817C-2A4CFDCF3FB2}"/>
    <dgm:cxn modelId="{E7C78E61-E3FA-445D-BAF9-CB775E344677}" type="presOf" srcId="{D4503D04-C97E-4622-AE07-D0307CB3B4CA}" destId="{39166502-40B2-441C-8391-3FB2E3F462D9}" srcOrd="0" destOrd="0" presId="urn:microsoft.com/office/officeart/2018/2/layout/IconVerticalSolidList"/>
    <dgm:cxn modelId="{2CCC003E-B7AD-4C30-9C6F-8B298514477E}" type="presOf" srcId="{AAC263CB-8256-4B03-92FE-1622698FB3E9}" destId="{7AD3242E-FC26-455F-B6ED-8FC692CBD89E}" srcOrd="0" destOrd="0" presId="urn:microsoft.com/office/officeart/2018/2/layout/IconVerticalSolidList"/>
    <dgm:cxn modelId="{BA89D203-428B-4050-8CA3-8CA6BC4D6661}" type="presOf" srcId="{93A6A030-ABAB-4EFA-B539-0FDB3E07C1EF}" destId="{0F594D1E-8E8D-452F-9A66-DA5B842B5860}" srcOrd="0" destOrd="0" presId="urn:microsoft.com/office/officeart/2018/2/layout/IconVerticalSolidList"/>
    <dgm:cxn modelId="{8DD3354A-9D83-49A7-80C3-4F8667147AC2}" type="presOf" srcId="{4E8D2E69-0173-4BD3-B96A-7A9C5DD12B47}" destId="{DB221D5C-8E51-47CA-9565-DA91D94E4D76}" srcOrd="0" destOrd="0" presId="urn:microsoft.com/office/officeart/2018/2/layout/IconVerticalSolidList"/>
    <dgm:cxn modelId="{32E90211-17E0-4DDF-9274-DD3E46D811B8}" srcId="{D4503D04-C97E-4622-AE07-D0307CB3B4CA}" destId="{76D56F19-2708-49DB-8F92-D8AC45F23A9A}" srcOrd="3" destOrd="0" parTransId="{9D5610C2-0A12-494A-AC46-8DD17C08B09F}" sibTransId="{EC8965A1-F755-4945-8AAC-DCF1F68F011E}"/>
    <dgm:cxn modelId="{4B40C8DC-6B57-4F5B-8440-7241C649700B}" srcId="{D4503D04-C97E-4622-AE07-D0307CB3B4CA}" destId="{93A6A030-ABAB-4EFA-B539-0FDB3E07C1EF}" srcOrd="2" destOrd="0" parTransId="{3D674B97-6DC6-4A12-85BA-0976D3064237}" sibTransId="{BFE0749E-E343-4A6F-BD09-2810EE6B4BD7}"/>
    <dgm:cxn modelId="{B134F768-96E5-44D1-BBE9-E70A3003C06F}" type="presOf" srcId="{76D56F19-2708-49DB-8F92-D8AC45F23A9A}" destId="{F897ECCA-F261-4E89-8F4D-FFABF292E2CC}" srcOrd="0" destOrd="0" presId="urn:microsoft.com/office/officeart/2018/2/layout/IconVerticalSolidList"/>
    <dgm:cxn modelId="{26ADDC92-B8C0-494E-8C80-6C6005724D17}" type="presParOf" srcId="{39166502-40B2-441C-8391-3FB2E3F462D9}" destId="{2FE2D3FA-309E-4C49-82F5-739475F937A2}" srcOrd="0" destOrd="0" presId="urn:microsoft.com/office/officeart/2018/2/layout/IconVerticalSolidList"/>
    <dgm:cxn modelId="{C29062AE-62BE-454A-B75E-11F5FDBE6F09}" type="presParOf" srcId="{2FE2D3FA-309E-4C49-82F5-739475F937A2}" destId="{A913A8AD-8B01-4110-A29F-10CC5F7A2D5A}" srcOrd="0" destOrd="0" presId="urn:microsoft.com/office/officeart/2018/2/layout/IconVerticalSolidList"/>
    <dgm:cxn modelId="{80BF740B-B489-4A39-892F-07E44CC5C1C0}" type="presParOf" srcId="{2FE2D3FA-309E-4C49-82F5-739475F937A2}" destId="{25B2245B-A34B-48ED-A134-55D6D3C49DD6}" srcOrd="1" destOrd="0" presId="urn:microsoft.com/office/officeart/2018/2/layout/IconVerticalSolidList"/>
    <dgm:cxn modelId="{72A78F66-F5FB-4F1D-B34F-9288A80DCCF9}" type="presParOf" srcId="{2FE2D3FA-309E-4C49-82F5-739475F937A2}" destId="{A4182B5C-E0A1-40BE-97BB-895E1E017E1E}" srcOrd="2" destOrd="0" presId="urn:microsoft.com/office/officeart/2018/2/layout/IconVerticalSolidList"/>
    <dgm:cxn modelId="{CDADCEFC-3325-4B77-BD33-28C0E7EC68DF}" type="presParOf" srcId="{2FE2D3FA-309E-4C49-82F5-739475F937A2}" destId="{7AD3242E-FC26-455F-B6ED-8FC692CBD89E}" srcOrd="3" destOrd="0" presId="urn:microsoft.com/office/officeart/2018/2/layout/IconVerticalSolidList"/>
    <dgm:cxn modelId="{B255CD1F-DC14-4C81-98E0-ED70E678F155}" type="presParOf" srcId="{39166502-40B2-441C-8391-3FB2E3F462D9}" destId="{594CB585-2BEC-4328-A7FA-33C488D58783}" srcOrd="1" destOrd="0" presId="urn:microsoft.com/office/officeart/2018/2/layout/IconVerticalSolidList"/>
    <dgm:cxn modelId="{F2C358A5-0DE0-4A85-B08B-B346A7FD8C92}" type="presParOf" srcId="{39166502-40B2-441C-8391-3FB2E3F462D9}" destId="{2719FFC6-2D0F-438B-8997-447483C0AD39}" srcOrd="2" destOrd="0" presId="urn:microsoft.com/office/officeart/2018/2/layout/IconVerticalSolidList"/>
    <dgm:cxn modelId="{A144F9DA-B024-432F-8025-B502433DE1A9}" type="presParOf" srcId="{2719FFC6-2D0F-438B-8997-447483C0AD39}" destId="{8AC75408-A83A-4B24-A30F-7377A08565C6}" srcOrd="0" destOrd="0" presId="urn:microsoft.com/office/officeart/2018/2/layout/IconVerticalSolidList"/>
    <dgm:cxn modelId="{B235678E-76FA-42F1-85AC-CA9A11513663}" type="presParOf" srcId="{2719FFC6-2D0F-438B-8997-447483C0AD39}" destId="{5088C622-3FFB-47D9-A26D-06054D22A5A7}" srcOrd="1" destOrd="0" presId="urn:microsoft.com/office/officeart/2018/2/layout/IconVerticalSolidList"/>
    <dgm:cxn modelId="{0D6A5454-FE3D-4816-8149-AFF9418AC9F0}" type="presParOf" srcId="{2719FFC6-2D0F-438B-8997-447483C0AD39}" destId="{9FF22361-0B05-4462-BB88-3885C3AC2C02}" srcOrd="2" destOrd="0" presId="urn:microsoft.com/office/officeart/2018/2/layout/IconVerticalSolidList"/>
    <dgm:cxn modelId="{3F9887C8-C263-43A4-806C-EB1DBEAC0AC8}" type="presParOf" srcId="{2719FFC6-2D0F-438B-8997-447483C0AD39}" destId="{DB221D5C-8E51-47CA-9565-DA91D94E4D76}" srcOrd="3" destOrd="0" presId="urn:microsoft.com/office/officeart/2018/2/layout/IconVerticalSolidList"/>
    <dgm:cxn modelId="{1E48D072-6B50-48FA-8B7A-3FBA213BE1E9}" type="presParOf" srcId="{39166502-40B2-441C-8391-3FB2E3F462D9}" destId="{992BF26A-A15E-47C7-BD99-938750D2A969}" srcOrd="3" destOrd="0" presId="urn:microsoft.com/office/officeart/2018/2/layout/IconVerticalSolidList"/>
    <dgm:cxn modelId="{5A9D4D51-54F8-4319-BD9F-1604BE37AF78}" type="presParOf" srcId="{39166502-40B2-441C-8391-3FB2E3F462D9}" destId="{FBDE2D1D-30AD-4684-9397-F4E6543A3644}" srcOrd="4" destOrd="0" presId="urn:microsoft.com/office/officeart/2018/2/layout/IconVerticalSolidList"/>
    <dgm:cxn modelId="{3E5A8EE5-6065-4BE8-9011-16A9C6639CE1}" type="presParOf" srcId="{FBDE2D1D-30AD-4684-9397-F4E6543A3644}" destId="{C01A6FD6-644F-4A38-8AAF-FA2CD15EFB95}" srcOrd="0" destOrd="0" presId="urn:microsoft.com/office/officeart/2018/2/layout/IconVerticalSolidList"/>
    <dgm:cxn modelId="{B9C04EEE-E1A4-4318-BBD7-A210EABEBCFA}" type="presParOf" srcId="{FBDE2D1D-30AD-4684-9397-F4E6543A3644}" destId="{5EA392A0-C484-48E8-81EA-8479B0B6C090}" srcOrd="1" destOrd="0" presId="urn:microsoft.com/office/officeart/2018/2/layout/IconVerticalSolidList"/>
    <dgm:cxn modelId="{A2D8A5DC-41BC-4646-8EE3-A0B84BC021ED}" type="presParOf" srcId="{FBDE2D1D-30AD-4684-9397-F4E6543A3644}" destId="{8C399FA1-94C6-4518-9967-9BBB0F60E37D}" srcOrd="2" destOrd="0" presId="urn:microsoft.com/office/officeart/2018/2/layout/IconVerticalSolidList"/>
    <dgm:cxn modelId="{A79A35EE-F4FE-4591-9922-DD95A1602BFB}" type="presParOf" srcId="{FBDE2D1D-30AD-4684-9397-F4E6543A3644}" destId="{0F594D1E-8E8D-452F-9A66-DA5B842B5860}" srcOrd="3" destOrd="0" presId="urn:microsoft.com/office/officeart/2018/2/layout/IconVerticalSolidList"/>
    <dgm:cxn modelId="{CFFF59E0-F136-4A57-B1C7-38DA105F352E}" type="presParOf" srcId="{39166502-40B2-441C-8391-3FB2E3F462D9}" destId="{2D705EC2-CBBE-47E4-AEA2-2AD46F082614}" srcOrd="5" destOrd="0" presId="urn:microsoft.com/office/officeart/2018/2/layout/IconVerticalSolidList"/>
    <dgm:cxn modelId="{56159C05-5E7A-41E3-850F-493F57D1B3B7}" type="presParOf" srcId="{39166502-40B2-441C-8391-3FB2E3F462D9}" destId="{69A5F660-6AC2-4616-9DD2-97B69A02AC94}" srcOrd="6" destOrd="0" presId="urn:microsoft.com/office/officeart/2018/2/layout/IconVerticalSolidList"/>
    <dgm:cxn modelId="{F24F5157-D892-40ED-B4DD-33979C522E60}" type="presParOf" srcId="{69A5F660-6AC2-4616-9DD2-97B69A02AC94}" destId="{6DC3A653-9B12-4739-B88C-98A411249860}" srcOrd="0" destOrd="0" presId="urn:microsoft.com/office/officeart/2018/2/layout/IconVerticalSolidList"/>
    <dgm:cxn modelId="{28D3C703-C304-4614-AC62-262C9F8BAC6E}" type="presParOf" srcId="{69A5F660-6AC2-4616-9DD2-97B69A02AC94}" destId="{9821C656-EFEF-430D-BD29-9D4BB92DACB1}" srcOrd="1" destOrd="0" presId="urn:microsoft.com/office/officeart/2018/2/layout/IconVerticalSolidList"/>
    <dgm:cxn modelId="{EE121D30-3788-4A53-BC8F-72AC36D3AE9F}" type="presParOf" srcId="{69A5F660-6AC2-4616-9DD2-97B69A02AC94}" destId="{6A33AFBD-FA33-4891-9EEE-80A564935B4E}" srcOrd="2" destOrd="0" presId="urn:microsoft.com/office/officeart/2018/2/layout/IconVerticalSolidList"/>
    <dgm:cxn modelId="{31A1B91B-0683-453F-A0F2-14A835A7F2C4}" type="presParOf" srcId="{69A5F660-6AC2-4616-9DD2-97B69A02AC94}" destId="{F897ECCA-F261-4E89-8F4D-FFABF292E2CC}" srcOrd="3" destOrd="0" presId="urn:microsoft.com/office/officeart/2018/2/layout/IconVerticalSolidList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13A8AD-8B01-4110-A29F-10CC5F7A2D5A}">
      <dsp:nvSpPr>
        <dsp:cNvPr id="0" name=""/>
        <dsp:cNvSpPr/>
      </dsp:nvSpPr>
      <dsp:spPr>
        <a:xfrm>
          <a:off x="0" y="791"/>
          <a:ext cx="3724657" cy="74500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B2245B-A34B-48ED-A134-55D6D3C49DD6}">
      <dsp:nvSpPr>
        <dsp:cNvPr id="0" name=""/>
        <dsp:cNvSpPr/>
      </dsp:nvSpPr>
      <dsp:spPr>
        <a:xfrm>
          <a:off x="225364" y="169096"/>
          <a:ext cx="409752" cy="409752"/>
        </a:xfrm>
        <a:prstGeom prst="rect">
          <a:avLst/>
        </a:prstGeom>
        <a:blipFill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/>
          <a:stretch>
            <a:fillRect/>
          </a:stretch>
        </a:blipFill>
        <a:ln w="15875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D3242E-FC26-455F-B6ED-8FC692CBD89E}">
      <dsp:nvSpPr>
        <dsp:cNvPr id="0" name=""/>
        <dsp:cNvSpPr/>
      </dsp:nvSpPr>
      <dsp:spPr>
        <a:xfrm>
          <a:off x="860480" y="1469"/>
          <a:ext cx="2864176" cy="7450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846" tIns="78846" rIns="78846" bIns="78846" numCol="1" spcCol="1270" rtlCol="0" anchor="ctr" anchorCtr="0">
          <a:noAutofit/>
        </a:bodyPr>
        <a:lstStyle/>
        <a:p>
          <a:pPr lvl="0" algn="l" defTabSz="97790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de-DE" sz="2200" kern="1200" noProof="0" dirty="0" smtClean="0"/>
            <a:t>Computer</a:t>
          </a:r>
          <a:endParaRPr lang="de-DE" sz="2200" kern="1200" noProof="0" dirty="0"/>
        </a:p>
      </dsp:txBody>
      <dsp:txXfrm>
        <a:off x="860480" y="1469"/>
        <a:ext cx="2864176" cy="745005"/>
      </dsp:txXfrm>
    </dsp:sp>
    <dsp:sp modelId="{8AC75408-A83A-4B24-A30F-7377A08565C6}">
      <dsp:nvSpPr>
        <dsp:cNvPr id="0" name=""/>
        <dsp:cNvSpPr/>
      </dsp:nvSpPr>
      <dsp:spPr>
        <a:xfrm>
          <a:off x="0" y="932726"/>
          <a:ext cx="3724657" cy="74500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88C622-3FFB-47D9-A26D-06054D22A5A7}">
      <dsp:nvSpPr>
        <dsp:cNvPr id="0" name=""/>
        <dsp:cNvSpPr/>
      </dsp:nvSpPr>
      <dsp:spPr>
        <a:xfrm>
          <a:off x="225364" y="1100352"/>
          <a:ext cx="409752" cy="409752"/>
        </a:xfrm>
        <a:prstGeom prst="rect">
          <a:avLst/>
        </a:prstGeom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a:blipFill>
        <a:ln w="15875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221D5C-8E51-47CA-9565-DA91D94E4D76}">
      <dsp:nvSpPr>
        <dsp:cNvPr id="0" name=""/>
        <dsp:cNvSpPr/>
      </dsp:nvSpPr>
      <dsp:spPr>
        <a:xfrm>
          <a:off x="860480" y="932726"/>
          <a:ext cx="2864176" cy="7450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846" tIns="78846" rIns="78846" bIns="78846" numCol="1" spcCol="1270" rtlCol="0" anchor="ctr" anchorCtr="0">
          <a:noAutofit/>
        </a:bodyPr>
        <a:lstStyle/>
        <a:p>
          <a:pPr lvl="0" algn="l" defTabSz="97790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de-DE" sz="2200" kern="1200" noProof="0" dirty="0" smtClean="0"/>
            <a:t>3x 27“ 144Hz Screens</a:t>
          </a:r>
          <a:endParaRPr lang="de-DE" sz="2200" kern="1200" noProof="0" dirty="0"/>
        </a:p>
      </dsp:txBody>
      <dsp:txXfrm>
        <a:off x="860480" y="932726"/>
        <a:ext cx="2864176" cy="745005"/>
      </dsp:txXfrm>
    </dsp:sp>
    <dsp:sp modelId="{C01A6FD6-644F-4A38-8AAF-FA2CD15EFB95}">
      <dsp:nvSpPr>
        <dsp:cNvPr id="0" name=""/>
        <dsp:cNvSpPr/>
      </dsp:nvSpPr>
      <dsp:spPr>
        <a:xfrm>
          <a:off x="0" y="1872781"/>
          <a:ext cx="3724657" cy="74500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A392A0-C484-48E8-81EA-8479B0B6C090}">
      <dsp:nvSpPr>
        <dsp:cNvPr id="0" name=""/>
        <dsp:cNvSpPr/>
      </dsp:nvSpPr>
      <dsp:spPr>
        <a:xfrm>
          <a:off x="225364" y="2031608"/>
          <a:ext cx="409752" cy="409752"/>
        </a:xfrm>
        <a:prstGeom prst="rect">
          <a:avLst/>
        </a:prstGeom>
        <a:blipFill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a:blipFill>
        <a:ln w="15875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594D1E-8E8D-452F-9A66-DA5B842B5860}">
      <dsp:nvSpPr>
        <dsp:cNvPr id="0" name=""/>
        <dsp:cNvSpPr/>
      </dsp:nvSpPr>
      <dsp:spPr>
        <a:xfrm>
          <a:off x="860480" y="1863982"/>
          <a:ext cx="2864176" cy="7450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846" tIns="78846" rIns="78846" bIns="78846" numCol="1" spcCol="1270" rtlCol="0" anchor="ctr" anchorCtr="0">
          <a:noAutofit/>
        </a:bodyPr>
        <a:lstStyle/>
        <a:p>
          <a:pPr lvl="0" algn="l" defTabSz="97790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de-DE" sz="2200" kern="1200" noProof="0" dirty="0" smtClean="0"/>
            <a:t>Ein guter Stuhl</a:t>
          </a:r>
          <a:endParaRPr lang="de-DE" sz="2200" kern="1200" noProof="0" dirty="0"/>
        </a:p>
      </dsp:txBody>
      <dsp:txXfrm>
        <a:off x="860480" y="1863982"/>
        <a:ext cx="2864176" cy="745005"/>
      </dsp:txXfrm>
    </dsp:sp>
    <dsp:sp modelId="{6DC3A653-9B12-4739-B88C-98A411249860}">
      <dsp:nvSpPr>
        <dsp:cNvPr id="0" name=""/>
        <dsp:cNvSpPr/>
      </dsp:nvSpPr>
      <dsp:spPr>
        <a:xfrm>
          <a:off x="0" y="2792661"/>
          <a:ext cx="3724657" cy="74500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21C656-EFEF-430D-BD29-9D4BB92DACB1}">
      <dsp:nvSpPr>
        <dsp:cNvPr id="0" name=""/>
        <dsp:cNvSpPr/>
      </dsp:nvSpPr>
      <dsp:spPr>
        <a:xfrm>
          <a:off x="225364" y="2962865"/>
          <a:ext cx="409752" cy="409752"/>
        </a:xfrm>
        <a:prstGeom prst="rect">
          <a:avLst/>
        </a:prstGeom>
        <a:blipFill>
          <a:blip xmlns:r="http://schemas.openxmlformats.org/officeDocument/2006/relationships" r:embed="rId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a:blipFill>
        <a:ln w="15875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97ECCA-F261-4E89-8F4D-FFABF292E2CC}">
      <dsp:nvSpPr>
        <dsp:cNvPr id="0" name=""/>
        <dsp:cNvSpPr/>
      </dsp:nvSpPr>
      <dsp:spPr>
        <a:xfrm>
          <a:off x="860480" y="2795238"/>
          <a:ext cx="2864176" cy="7450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846" tIns="78846" rIns="78846" bIns="78846" numCol="1" spcCol="1270" rtlCol="0" anchor="ctr" anchorCtr="0">
          <a:noAutofit/>
        </a:bodyPr>
        <a:lstStyle/>
        <a:p>
          <a:pPr lvl="0" algn="l" defTabSz="97790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de-DE" sz="2200" kern="1200" noProof="0" dirty="0" smtClean="0"/>
            <a:t>Peripherie und Internet</a:t>
          </a:r>
          <a:endParaRPr lang="de-DE" sz="2200" kern="1200" noProof="0" dirty="0"/>
        </a:p>
      </dsp:txBody>
      <dsp:txXfrm>
        <a:off x="860480" y="2795238"/>
        <a:ext cx="2864176" cy="7450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C8DCF665-9520-460D-9303-AF6B437D6A5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13916F8-CADB-4FE6-8826-92CBBD2B76E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FB6168-0BE6-480A-9A1D-06A8A449D6D0}" type="datetime1">
              <a:rPr lang="de-DE" smtClean="0"/>
              <a:t>02.09.2024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C9CFC00-E401-4479-A70F-3CBE2EF1F2E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6239650-37D2-4620-A859-9C6E57DA12F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8F8A05-CD0F-4FFC-B42B-FE5B9DE8AB1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11042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noProof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6B69DA-BD73-4A6B-9D63-6B6AF7C51B1D}" type="datetime1">
              <a:rPr lang="de-DE" smtClean="0"/>
              <a:pPr/>
              <a:t>02.09.2024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noProof="0" dirty="0"/>
              <a:t>Textmasterformate bearbeiten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noProof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669861-ACD9-4301-BB83-98E2ADCF84C0}" type="slidenum">
              <a:rPr lang="de-DE" noProof="0" smtClean="0"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2339056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669861-ACD9-4301-BB83-98E2ADCF84C0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28515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669861-ACD9-4301-BB83-98E2ADCF84C0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79552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669861-ACD9-4301-BB83-98E2ADCF84C0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3634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669861-ACD9-4301-BB83-98E2ADCF84C0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30017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669861-ACD9-4301-BB83-98E2ADCF84C0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40746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669861-ACD9-4301-BB83-98E2ADCF84C0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51649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669861-ACD9-4301-BB83-98E2ADCF84C0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7737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Bild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 cstate="email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uppe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12" name="Rechteck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ihand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ihand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hteck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ihand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ihand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ihand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ihand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ihand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ihand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ihand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ihand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ihand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ihand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ihand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ihand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ihand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ihand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ihand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ihand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ihand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ihand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ihand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ihand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ihand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ihand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ihand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ihand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hteck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ihand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ihand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ihand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ihand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ihand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ihand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ihand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ihand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ihand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ihand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ihand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hteck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ihand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ihand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ihand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ihand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ihand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ihand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ihand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ihand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ihand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ihand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ihand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ihand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ihand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876424" y="1122363"/>
            <a:ext cx="8791575" cy="2387600"/>
          </a:xfrm>
        </p:spPr>
        <p:txBody>
          <a:bodyPr rtlCol="0" anchor="b">
            <a:normAutofit/>
          </a:bodyPr>
          <a:lstStyle>
            <a:lvl1pPr algn="l">
              <a:defRPr sz="4800"/>
            </a:lvl1pPr>
          </a:lstStyle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876424" y="3602038"/>
            <a:ext cx="8791575" cy="1655762"/>
          </a:xfrm>
        </p:spPr>
        <p:txBody>
          <a:bodyPr rtlCol="0"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de-DE" noProof="0" dirty="0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658416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6DD2BE4-9FD2-47CB-8080-F2ADE625011C}" type="datetime1">
              <a:rPr lang="de-DE" noProof="0" smtClean="0"/>
              <a:t>02.09.2024</a:t>
            </a:fld>
            <a:endParaRPr lang="de-DE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 smtClean="0"/>
              <a:t>David Backhusen</a:t>
            </a:r>
            <a:endParaRPr lang="de-DE" noProof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de-DE" noProof="0" smtClean="0"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1497360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141411" y="1419226"/>
            <a:ext cx="9906000" cy="2852737"/>
          </a:xfrm>
        </p:spPr>
        <p:txBody>
          <a:bodyPr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1141411" y="4424362"/>
            <a:ext cx="9906000" cy="1374776"/>
          </a:xfrm>
        </p:spPr>
        <p:txBody>
          <a:bodyPr rtlCol="0"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3C599A8-91E7-4A87-8735-E7D6FCB443E4}" type="datetime1">
              <a:rPr lang="de-DE" noProof="0" smtClean="0"/>
              <a:t>02.09.2024</a:t>
            </a:fld>
            <a:endParaRPr lang="de-DE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 smtClean="0"/>
              <a:t>David Backhusen</a:t>
            </a:r>
            <a:endParaRPr lang="de-DE" noProof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de-DE" noProof="0" smtClean="0"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1522801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1141410" y="2249486"/>
            <a:ext cx="4878389" cy="3541714"/>
          </a:xfrm>
        </p:spPr>
        <p:txBody>
          <a:bodyPr rtlCol="0"/>
          <a:lstStyle/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6172200" y="2249486"/>
            <a:ext cx="4875211" cy="3541714"/>
          </a:xfrm>
        </p:spPr>
        <p:txBody>
          <a:bodyPr rtlCol="0"/>
          <a:lstStyle/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D4F2C97-3BF1-476D-85B0-FCDA659AE115}" type="datetime1">
              <a:rPr lang="de-DE" noProof="0" smtClean="0"/>
              <a:t>02.09.2024</a:t>
            </a:fld>
            <a:endParaRPr lang="de-DE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 smtClean="0"/>
              <a:t>David Backhusen</a:t>
            </a:r>
            <a:endParaRPr lang="de-DE" noProof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de-DE" noProof="0" smtClean="0"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1214335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141411" y="619126"/>
            <a:ext cx="9906000" cy="1477961"/>
          </a:xfrm>
        </p:spPr>
        <p:txBody>
          <a:bodyPr rtlCol="0"/>
          <a:lstStyle/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1370019" y="2249486"/>
            <a:ext cx="4649783" cy="823912"/>
          </a:xfrm>
        </p:spPr>
        <p:txBody>
          <a:bodyPr rtlCol="0"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1141410" y="3073397"/>
            <a:ext cx="4878391" cy="2717801"/>
          </a:xfrm>
        </p:spPr>
        <p:txBody>
          <a:bodyPr rtlCol="0"/>
          <a:lstStyle/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 hasCustomPrompt="1"/>
          </p:nvPr>
        </p:nvSpPr>
        <p:spPr>
          <a:xfrm>
            <a:off x="6400808" y="2249485"/>
            <a:ext cx="4646602" cy="823912"/>
          </a:xfrm>
        </p:spPr>
        <p:txBody>
          <a:bodyPr rtlCol="0"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 hasCustomPrompt="1"/>
          </p:nvPr>
        </p:nvSpPr>
        <p:spPr>
          <a:xfrm>
            <a:off x="6172200" y="3073397"/>
            <a:ext cx="4875210" cy="2717801"/>
          </a:xfrm>
        </p:spPr>
        <p:txBody>
          <a:bodyPr rtlCol="0"/>
          <a:lstStyle/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27C9B99-51DC-49E8-BFB0-FC7D948B0E7C}" type="datetime1">
              <a:rPr lang="de-DE" noProof="0" smtClean="0"/>
              <a:t>02.09.2024</a:t>
            </a:fld>
            <a:endParaRPr lang="de-DE" noProof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 smtClean="0"/>
              <a:t>David Backhusen</a:t>
            </a:r>
            <a:endParaRPr lang="de-DE" noProof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de-DE" noProof="0" smtClean="0"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846593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FA397B8-63C0-428A-A56C-15510A03093A}" type="datetime1">
              <a:rPr lang="de-DE" noProof="0" smtClean="0"/>
              <a:t>02.09.2024</a:t>
            </a:fld>
            <a:endParaRPr lang="de-DE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 smtClean="0"/>
              <a:t>David Backhusen</a:t>
            </a:r>
            <a:endParaRPr lang="de-DE" noProof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de-DE" noProof="0" smtClean="0"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1876122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6D93107-06F3-42D5-AC81-20A0E0BACF97}" type="datetime1">
              <a:rPr lang="de-DE" noProof="0" smtClean="0"/>
              <a:t>02.09.2024</a:t>
            </a:fld>
            <a:endParaRPr lang="de-DE" noProof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 smtClean="0"/>
              <a:t>David Backhusen</a:t>
            </a:r>
            <a:endParaRPr lang="de-DE" noProof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de-DE" noProof="0" smtClean="0"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1996950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146705" y="609601"/>
            <a:ext cx="3856037" cy="1639884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5156200" y="592666"/>
            <a:ext cx="5891209" cy="5198534"/>
          </a:xfrm>
        </p:spPr>
        <p:txBody>
          <a:bodyPr rtlCol="0" anchor="ctr"/>
          <a:lstStyle/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1146705" y="2249486"/>
            <a:ext cx="3856037" cy="3541714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E3F7078-DCD4-4FA9-8724-2E98548BA61C}" type="datetime1">
              <a:rPr lang="de-DE" noProof="0" smtClean="0"/>
              <a:t>02.09.2024</a:t>
            </a:fld>
            <a:endParaRPr lang="de-DE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 smtClean="0"/>
              <a:t>David Backhusen</a:t>
            </a:r>
            <a:endParaRPr lang="de-DE" noProof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de-DE" noProof="0" smtClean="0"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2061360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141413" y="609600"/>
            <a:ext cx="5934508" cy="1639886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e-DE" noProof="0"/>
              <a:t>Klicken Sie, um ein Bild hinzuzufügen.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1141410" y="2249486"/>
            <a:ext cx="5934511" cy="3541714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8531BF0-D7F3-4EAE-B5E7-A074875A148C}" type="datetime1">
              <a:rPr lang="de-DE" noProof="0" smtClean="0"/>
              <a:t>02.09.2024</a:t>
            </a:fld>
            <a:endParaRPr lang="de-DE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 smtClean="0"/>
              <a:t>David Backhusen</a:t>
            </a:r>
            <a:endParaRPr lang="de-DE" noProof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de-DE" noProof="0" smtClean="0"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1109866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reit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141410" y="4304664"/>
            <a:ext cx="9912355" cy="819355"/>
          </a:xfrm>
        </p:spPr>
        <p:txBody>
          <a:bodyPr rtlCol="0" anchor="b">
            <a:normAutofit/>
          </a:bodyPr>
          <a:lstStyle>
            <a:lvl1pPr>
              <a:defRPr sz="3200"/>
            </a:lvl1pPr>
          </a:lstStyle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 rtl="0">
              <a:buNone/>
            </a:pPr>
            <a:r>
              <a:rPr lang="de-DE" noProof="0"/>
              <a:t>Klicken Sie, um ein Bild hinzuzufügen.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1141364" y="5124020"/>
            <a:ext cx="9910859" cy="682472"/>
          </a:xfrm>
        </p:spPr>
        <p:txBody>
          <a:bodyPr rtlCol="0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B2BE588-5A3E-4D78-B8AA-DB5CA5AD708A}" type="datetime1">
              <a:rPr lang="de-DE" noProof="0" smtClean="0"/>
              <a:t>02.09.2024</a:t>
            </a:fld>
            <a:endParaRPr lang="de-DE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 smtClean="0"/>
              <a:t>David Backhusen</a:t>
            </a:r>
            <a:endParaRPr lang="de-DE" noProof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de-DE" noProof="0" smtClean="0"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1129196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141456" y="609600"/>
            <a:ext cx="9905955" cy="3429000"/>
          </a:xfrm>
        </p:spPr>
        <p:txBody>
          <a:bodyPr rtlCol="0" anchor="ctr">
            <a:normAutofit/>
          </a:bodyPr>
          <a:lstStyle>
            <a:lvl1pPr>
              <a:defRPr sz="3600"/>
            </a:lvl1pPr>
          </a:lstStyle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1141410" y="4419599"/>
            <a:ext cx="9904459" cy="1371599"/>
          </a:xfrm>
        </p:spPr>
        <p:txBody>
          <a:bodyPr rtlCol="0"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1A0BF70-E4AB-4D75-86C2-C4B80C7FC076}" type="datetime1">
              <a:rPr lang="de-DE" noProof="0" smtClean="0"/>
              <a:t>02.09.2024</a:t>
            </a:fld>
            <a:endParaRPr lang="de-DE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 smtClean="0"/>
              <a:t>David Backhusen</a:t>
            </a:r>
            <a:endParaRPr lang="de-DE" noProof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de-DE" noProof="0" smtClean="0"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21172563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446212" y="609599"/>
            <a:ext cx="9302752" cy="2748429"/>
          </a:xfrm>
        </p:spPr>
        <p:txBody>
          <a:bodyPr rtlCol="0" anchor="ctr">
            <a:normAutofit/>
          </a:bodyPr>
          <a:lstStyle>
            <a:lvl1pPr>
              <a:defRPr sz="3600"/>
            </a:lvl1pPr>
          </a:lstStyle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12" name="Textplatzhalter 3"/>
          <p:cNvSpPr>
            <a:spLocks noGrp="1"/>
          </p:cNvSpPr>
          <p:nvPr>
            <p:ph type="body" sz="half" idx="13" hasCustomPrompt="1"/>
          </p:nvPr>
        </p:nvSpPr>
        <p:spPr>
          <a:xfrm>
            <a:off x="1720644" y="3365557"/>
            <a:ext cx="8752299" cy="548968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1141411" y="4309919"/>
            <a:ext cx="9906002" cy="1489496"/>
          </a:xfrm>
        </p:spPr>
        <p:txBody>
          <a:bodyPr rtlCol="0"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4C8E92E-DC2F-4289-B1D1-ABC3E05D4B17}" type="datetime1">
              <a:rPr lang="de-DE" noProof="0" smtClean="0"/>
              <a:t>02.09.2024</a:t>
            </a:fld>
            <a:endParaRPr lang="de-DE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 smtClean="0"/>
              <a:t>David Backhusen</a:t>
            </a:r>
            <a:endParaRPr lang="de-DE" noProof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de-DE" noProof="0" smtClean="0"/>
              <a:t>‹Nr.›</a:t>
            </a:fld>
            <a:endParaRPr lang="de-DE" noProof="0"/>
          </a:p>
        </p:txBody>
      </p:sp>
      <p:sp>
        <p:nvSpPr>
          <p:cNvPr id="60" name="Textfeld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de-DE" sz="8000" noProof="0">
                <a:solidFill>
                  <a:schemeClr val="tx1"/>
                </a:solidFill>
                <a:effectLst/>
              </a:rPr>
              <a:t>"</a:t>
            </a:r>
          </a:p>
        </p:txBody>
      </p:sp>
      <p:sp>
        <p:nvSpPr>
          <p:cNvPr id="61" name="Textfeld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de-DE" sz="8000" noProof="0">
                <a:solidFill>
                  <a:schemeClr val="tx1"/>
                </a:solidFill>
                <a:effectLst/>
              </a:rPr>
              <a:t>"</a:t>
            </a:r>
          </a:p>
        </p:txBody>
      </p:sp>
    </p:spTree>
    <p:extLst>
      <p:ext uri="{BB962C8B-B14F-4D97-AF65-F5344CB8AC3E}">
        <p14:creationId xmlns:p14="http://schemas.microsoft.com/office/powerpoint/2010/main" val="29022410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siten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141410" y="2134041"/>
            <a:ext cx="9906001" cy="2511835"/>
          </a:xfrm>
        </p:spPr>
        <p:txBody>
          <a:bodyPr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1141364" y="4657655"/>
            <a:ext cx="9904505" cy="1140644"/>
          </a:xfrm>
        </p:spPr>
        <p:txBody>
          <a:bodyPr rtlCol="0"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19E6F1C-6A03-4AFB-B47C-62B6281E216C}" type="datetime1">
              <a:rPr lang="de-DE" noProof="0" smtClean="0"/>
              <a:t>02.09.2024</a:t>
            </a:fld>
            <a:endParaRPr lang="de-DE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 smtClean="0"/>
              <a:t>David Backhusen</a:t>
            </a:r>
            <a:endParaRPr lang="de-DE" noProof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de-DE" noProof="0" smtClean="0"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27473892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 1"/>
          <p:cNvSpPr>
            <a:spLocks noGrp="1"/>
          </p:cNvSpPr>
          <p:nvPr>
            <p:ph type="title" hasCustomPrompt="1"/>
          </p:nvPr>
        </p:nvSpPr>
        <p:spPr>
          <a:xfrm>
            <a:off x="1141413" y="609600"/>
            <a:ext cx="9905998" cy="1905000"/>
          </a:xfrm>
        </p:spPr>
        <p:txBody>
          <a:bodyPr rtlCol="0"/>
          <a:lstStyle/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7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1141410" y="2674463"/>
            <a:ext cx="3196899" cy="685800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half" idx="15" hasCustomPrompt="1"/>
          </p:nvPr>
        </p:nvSpPr>
        <p:spPr>
          <a:xfrm>
            <a:off x="1127918" y="3360263"/>
            <a:ext cx="3208735" cy="2430936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9" name="Textplatzhalter 4"/>
          <p:cNvSpPr>
            <a:spLocks noGrp="1"/>
          </p:cNvSpPr>
          <p:nvPr>
            <p:ph type="body" sz="quarter" idx="3" hasCustomPrompt="1"/>
          </p:nvPr>
        </p:nvSpPr>
        <p:spPr>
          <a:xfrm>
            <a:off x="4514766" y="2677635"/>
            <a:ext cx="3184385" cy="685800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10" name="Textplatzhalter 3"/>
          <p:cNvSpPr>
            <a:spLocks noGrp="1"/>
          </p:cNvSpPr>
          <p:nvPr>
            <p:ph type="body" sz="half" idx="16" hasCustomPrompt="1"/>
          </p:nvPr>
        </p:nvSpPr>
        <p:spPr>
          <a:xfrm>
            <a:off x="4504213" y="3363435"/>
            <a:ext cx="3195830" cy="2430936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11" name="Textplatzhalter 4"/>
          <p:cNvSpPr>
            <a:spLocks noGrp="1"/>
          </p:cNvSpPr>
          <p:nvPr>
            <p:ph type="body" sz="quarter" idx="13" hasCustomPrompt="1"/>
          </p:nvPr>
        </p:nvSpPr>
        <p:spPr>
          <a:xfrm>
            <a:off x="7852442" y="2674463"/>
            <a:ext cx="3194968" cy="685800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12" name="Textplatzhalter 3"/>
          <p:cNvSpPr>
            <a:spLocks noGrp="1"/>
          </p:cNvSpPr>
          <p:nvPr>
            <p:ph type="body" sz="half" idx="17" hasCustomPrompt="1"/>
          </p:nvPr>
        </p:nvSpPr>
        <p:spPr>
          <a:xfrm>
            <a:off x="7852442" y="3360263"/>
            <a:ext cx="3194968" cy="2430936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52AD54F-C552-4917-A718-8F171C6A46D0}" type="datetime1">
              <a:rPr lang="de-DE" noProof="0" smtClean="0"/>
              <a:t>02.09.2024</a:t>
            </a:fld>
            <a:endParaRPr lang="de-DE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 smtClean="0"/>
              <a:t>David Backhusen</a:t>
            </a:r>
            <a:endParaRPr lang="de-DE" noProof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de-DE" noProof="0" smtClean="0"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42022440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sp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el 1"/>
          <p:cNvSpPr>
            <a:spLocks noGrp="1"/>
          </p:cNvSpPr>
          <p:nvPr>
            <p:ph type="title" hasCustomPrompt="1"/>
          </p:nvPr>
        </p:nvSpPr>
        <p:spPr>
          <a:xfrm>
            <a:off x="1141411" y="609600"/>
            <a:ext cx="9905999" cy="1905000"/>
          </a:xfrm>
        </p:spPr>
        <p:txBody>
          <a:bodyPr rtlCol="0"/>
          <a:lstStyle/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19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1141413" y="4404596"/>
            <a:ext cx="3195240" cy="576262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20" name="Bildplatzhalter 2"/>
          <p:cNvSpPr>
            <a:spLocks noGrp="1" noChangeAspect="1"/>
          </p:cNvSpPr>
          <p:nvPr>
            <p:ph type="pic" idx="15" hasCustomPrompt="1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 rtl="0">
              <a:buNone/>
            </a:pPr>
            <a:r>
              <a:rPr lang="de-DE" noProof="0"/>
              <a:t>Klicken Sie, um ein Bild hinzuzufügen.</a:t>
            </a:r>
          </a:p>
        </p:txBody>
      </p:sp>
      <p:sp>
        <p:nvSpPr>
          <p:cNvPr id="21" name="Textplatzhalter 3"/>
          <p:cNvSpPr>
            <a:spLocks noGrp="1"/>
          </p:cNvSpPr>
          <p:nvPr>
            <p:ph type="body" sz="half" idx="18" hasCustomPrompt="1"/>
          </p:nvPr>
        </p:nvSpPr>
        <p:spPr>
          <a:xfrm>
            <a:off x="1141413" y="4980858"/>
            <a:ext cx="3195240" cy="817843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22" name="Textplatzhalter 4"/>
          <p:cNvSpPr>
            <a:spLocks noGrp="1"/>
          </p:cNvSpPr>
          <p:nvPr>
            <p:ph type="body" sz="quarter" idx="3" hasCustomPrompt="1"/>
          </p:nvPr>
        </p:nvSpPr>
        <p:spPr>
          <a:xfrm>
            <a:off x="4489053" y="4404596"/>
            <a:ext cx="3200400" cy="576262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23" name="Bildplatzhalter 2"/>
          <p:cNvSpPr>
            <a:spLocks noGrp="1" noChangeAspect="1"/>
          </p:cNvSpPr>
          <p:nvPr>
            <p:ph type="pic" idx="21" hasCustomPrompt="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 rtl="0">
              <a:buNone/>
            </a:pPr>
            <a:r>
              <a:rPr lang="de-DE" noProof="0"/>
              <a:t>Klicken Sie, um ein Bild hinzuzufügen.</a:t>
            </a:r>
          </a:p>
        </p:txBody>
      </p:sp>
      <p:sp>
        <p:nvSpPr>
          <p:cNvPr id="24" name="Textplatzhalter 3"/>
          <p:cNvSpPr>
            <a:spLocks noGrp="1"/>
          </p:cNvSpPr>
          <p:nvPr>
            <p:ph type="body" sz="half" idx="19" hasCustomPrompt="1"/>
          </p:nvPr>
        </p:nvSpPr>
        <p:spPr>
          <a:xfrm>
            <a:off x="4487593" y="4980857"/>
            <a:ext cx="3200400" cy="810342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25" name="Textplatzhalter 4"/>
          <p:cNvSpPr>
            <a:spLocks noGrp="1"/>
          </p:cNvSpPr>
          <p:nvPr>
            <p:ph type="body" sz="quarter" idx="13" hasCustomPrompt="1"/>
          </p:nvPr>
        </p:nvSpPr>
        <p:spPr>
          <a:xfrm>
            <a:off x="7852567" y="4404595"/>
            <a:ext cx="3190741" cy="576262"/>
          </a:xfrm>
        </p:spPr>
        <p:txBody>
          <a:bodyPr rtlCol="0"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26" name="Bildplatzhalter 2"/>
          <p:cNvSpPr>
            <a:spLocks noGrp="1" noChangeAspect="1"/>
          </p:cNvSpPr>
          <p:nvPr>
            <p:ph type="pic" idx="22" hasCustomPrompt="1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 rtl="0">
              <a:buNone/>
            </a:pPr>
            <a:r>
              <a:rPr lang="de-DE" noProof="0"/>
              <a:t>Klicken Sie, um ein Bild hinzuzufügen.</a:t>
            </a:r>
          </a:p>
        </p:txBody>
      </p:sp>
      <p:sp>
        <p:nvSpPr>
          <p:cNvPr id="27" name="Textplatzhalter 3"/>
          <p:cNvSpPr>
            <a:spLocks noGrp="1"/>
          </p:cNvSpPr>
          <p:nvPr>
            <p:ph type="body" sz="half" idx="20" hasCustomPrompt="1"/>
          </p:nvPr>
        </p:nvSpPr>
        <p:spPr>
          <a:xfrm>
            <a:off x="7852442" y="4980854"/>
            <a:ext cx="3194968" cy="810345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2E71256-031A-4960-B310-0F032B2A765B}" type="datetime1">
              <a:rPr lang="de-DE" noProof="0" smtClean="0"/>
              <a:t>02.09.2024</a:t>
            </a:fld>
            <a:endParaRPr lang="de-DE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 smtClean="0"/>
              <a:t>David Backhusen</a:t>
            </a:r>
            <a:endParaRPr lang="de-DE" noProof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de-DE" noProof="0" smtClean="0"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20145445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 anchor="t"/>
          <a:lstStyle/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7A57253-B6DD-47C8-8705-4B1DC9CB3B31}" type="datetime1">
              <a:rPr lang="de-DE" noProof="0" smtClean="0"/>
              <a:t>02.09.2024</a:t>
            </a:fld>
            <a:endParaRPr lang="de-DE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 smtClean="0"/>
              <a:t>David Backhusen</a:t>
            </a:r>
            <a:endParaRPr lang="de-DE" noProof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de-DE" noProof="0" smtClean="0"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15906166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 hasCustomPrompt="1"/>
          </p:nvPr>
        </p:nvSpPr>
        <p:spPr>
          <a:xfrm>
            <a:off x="9042400" y="609599"/>
            <a:ext cx="2005011" cy="5181601"/>
          </a:xfrm>
        </p:spPr>
        <p:txBody>
          <a:bodyPr vert="eaVert" rtlCol="0"/>
          <a:lstStyle/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 hasCustomPrompt="1"/>
          </p:nvPr>
        </p:nvSpPr>
        <p:spPr>
          <a:xfrm>
            <a:off x="1141410" y="609599"/>
            <a:ext cx="7748590" cy="5181601"/>
          </a:xfrm>
        </p:spPr>
        <p:txBody>
          <a:bodyPr vert="eaVert" rtlCol="0"/>
          <a:lstStyle/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B635467-64A6-4C61-B1EC-12E46C65F8AD}" type="datetime1">
              <a:rPr lang="de-DE" noProof="0" smtClean="0"/>
              <a:t>02.09.2024</a:t>
            </a:fld>
            <a:endParaRPr lang="de-DE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 smtClean="0"/>
              <a:t>David Backhusen</a:t>
            </a:r>
            <a:endParaRPr lang="de-DE" noProof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de-DE" noProof="0" smtClean="0"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1160474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 cstate="email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uppe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uppe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hteck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ihand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ihand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ihand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ihand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ihand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ihand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ihand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ihand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ihand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ihand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i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ihand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ihand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ihand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ihand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hteck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ihand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ihand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ihand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ihand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ihand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ihand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ihand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ihand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ihand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ihand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uppe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ihand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ihand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ihand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ihand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ihand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ihand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ihand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ihand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ihand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hteck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endParaRPr lang="de-DE" noProof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4B88E28-5B2B-44C3-BC59-D7AA483BC588}" type="datetime1">
              <a:rPr lang="de-DE" noProof="0" smtClean="0"/>
              <a:t>02.09.2024</a:t>
            </a:fld>
            <a:endParaRPr lang="de-DE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de-DE" noProof="0" smtClean="0"/>
              <a:t>David Backhusen</a:t>
            </a:r>
            <a:endParaRPr lang="de-DE" noProof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6D22F896-40B5-4ADD-8801-0D06FADFA095}" type="slidenum">
              <a:rPr lang="de-DE" noProof="0" smtClean="0"/>
              <a:pPr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31918522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3.jpe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image" Target="../media/image5.jpg"/><Relationship Id="rId10" Type="http://schemas.microsoft.com/office/2007/relationships/diagramDrawing" Target="../diagrams/drawing1.xml"/><Relationship Id="rId4" Type="http://schemas.openxmlformats.org/officeDocument/2006/relationships/image" Target="../media/image2.png"/><Relationship Id="rId9" Type="http://schemas.openxmlformats.org/officeDocument/2006/relationships/diagramColors" Target="../diagrams/colors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email">
            <a:duotone>
              <a:schemeClr val="bg2">
                <a:shade val="48000"/>
                <a:hueMod val="106000"/>
                <a:satMod val="140000"/>
                <a:lumMod val="42000"/>
              </a:schemeClr>
              <a:schemeClr val="bg2">
                <a:tint val="98000"/>
                <a:hueMod val="92000"/>
                <a:satMod val="220000"/>
                <a:lumMod val="9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e 9">
            <a:extLst>
              <a:ext uri="{FF2B5EF4-FFF2-40B4-BE49-F238E27FC236}">
                <a16:creationId xmlns:a16="http://schemas.microsoft.com/office/drawing/2014/main" id="{788D5DFD-FA42-4EB0-B24E-4180C0CC5A0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11" name="Rechteck 10">
              <a:extLst>
                <a:ext uri="{FF2B5EF4-FFF2-40B4-BE49-F238E27FC236}">
                  <a16:creationId xmlns:a16="http://schemas.microsoft.com/office/drawing/2014/main" id="{CC864817-5955-484B-9D1F-9BC8DB7398D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-DE"/>
            </a:p>
          </p:txBody>
        </p:sp>
        <p:pic>
          <p:nvPicPr>
            <p:cNvPr id="12" name="Bild 2">
              <a:extLst>
                <a:ext uri="{FF2B5EF4-FFF2-40B4-BE49-F238E27FC236}">
                  <a16:creationId xmlns:a16="http://schemas.microsoft.com/office/drawing/2014/main" id="{280C083F-71A6-4E55-AE35-586518FE29B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 cstate="email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 xmlns:a16="http://schemas.microsoft.com/office/drawing/2014/main" xmlns:p14="http://schemas.microsoft.com/office/powerpoint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" name="Bild 4" descr="Glühbirne">
            <a:extLst>
              <a:ext uri="{FF2B5EF4-FFF2-40B4-BE49-F238E27FC236}">
                <a16:creationId xmlns:a16="http://schemas.microsoft.com/office/drawing/2014/main" id="{AC06F95D-BA5D-4DEE-93EF-3FE3173D13F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11" y="10"/>
            <a:ext cx="12188389" cy="6857990"/>
          </a:xfrm>
          <a:prstGeom prst="rect">
            <a:avLst/>
          </a:prstGeom>
        </p:spPr>
      </p:pic>
      <p:grpSp>
        <p:nvGrpSpPr>
          <p:cNvPr id="14" name="Gruppe 13">
            <a:extLst>
              <a:ext uri="{FF2B5EF4-FFF2-40B4-BE49-F238E27FC236}">
                <a16:creationId xmlns:a16="http://schemas.microsoft.com/office/drawing/2014/main" id="{D44056DF-7985-4692-968A-466E9E6AF76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05895" y="2235200"/>
            <a:ext cx="10982062" cy="2396067"/>
            <a:chOff x="605895" y="2235200"/>
            <a:chExt cx="10982062" cy="2396067"/>
          </a:xfrm>
        </p:grpSpPr>
        <p:sp>
          <p:nvSpPr>
            <p:cNvPr id="15" name="Rechteck mit abgerundeten diagonal liegenden Ecken 7">
              <a:extLst>
                <a:ext uri="{FF2B5EF4-FFF2-40B4-BE49-F238E27FC236}">
                  <a16:creationId xmlns:a16="http://schemas.microsoft.com/office/drawing/2014/main" id="{B414A174-532A-4602-934F-9858D1D8680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82333" y="2235200"/>
              <a:ext cx="7027334" cy="2396067"/>
            </a:xfrm>
            <a:prstGeom prst="round2DiagRect">
              <a:avLst>
                <a:gd name="adj1" fmla="val 9246"/>
                <a:gd name="adj2" fmla="val 0"/>
              </a:avLst>
            </a:prstGeom>
            <a:solidFill>
              <a:schemeClr val="bg1">
                <a:alpha val="80000"/>
              </a:schemeClr>
            </a:solidFill>
            <a:ln w="19050" cap="sq">
              <a:solidFill>
                <a:schemeClr val="tx2">
                  <a:alpha val="60000"/>
                </a:schemeClr>
              </a:solidFill>
              <a:miter lim="800000"/>
            </a:ln>
            <a:effectLst>
              <a:outerShdw blurRad="889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-DE"/>
            </a:p>
          </p:txBody>
        </p:sp>
        <p:grpSp>
          <p:nvGrpSpPr>
            <p:cNvPr id="16" name="Gruppe 15">
              <a:extLst>
                <a:ext uri="{FF2B5EF4-FFF2-40B4-BE49-F238E27FC236}">
                  <a16:creationId xmlns:a16="http://schemas.microsoft.com/office/drawing/2014/main" id="{940B0C0C-7F94-4725-8108-62B3B7A5AE7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605895" y="2900097"/>
              <a:ext cx="10982062" cy="1211524"/>
              <a:chOff x="605895" y="2900097"/>
              <a:chExt cx="10982062" cy="1211524"/>
            </a:xfrm>
          </p:grpSpPr>
          <p:sp>
            <p:nvSpPr>
              <p:cNvPr id="17" name="Freihandform 32">
                <a:extLst>
                  <a:ext uri="{FF2B5EF4-FFF2-40B4-BE49-F238E27FC236}">
                    <a16:creationId xmlns:a16="http://schemas.microsoft.com/office/drawing/2014/main" id="{367EAC5B-1891-480A-A3AD-B9F6A88FAC5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 flipV="1">
                <a:off x="9653587" y="3379784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  <a:extLst/>
            </p:spPr>
          </p:sp>
          <p:sp>
            <p:nvSpPr>
              <p:cNvPr id="18" name="Freihandform 33">
                <a:extLst>
                  <a:ext uri="{FF2B5EF4-FFF2-40B4-BE49-F238E27FC236}">
                    <a16:creationId xmlns:a16="http://schemas.microsoft.com/office/drawing/2014/main" id="{E33FF633-15BA-464F-8F5B-26C56665F79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 flipV="1">
                <a:off x="10078244" y="3310728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  <a:extLst/>
            </p:spPr>
          </p:sp>
          <p:sp>
            <p:nvSpPr>
              <p:cNvPr id="19" name="Freihandform 34">
                <a:extLst>
                  <a:ext uri="{FF2B5EF4-FFF2-40B4-BE49-F238E27FC236}">
                    <a16:creationId xmlns:a16="http://schemas.microsoft.com/office/drawing/2014/main" id="{0C949DF6-E66B-4DB8-AB52-30CA781B483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 flipV="1">
                <a:off x="11146631" y="3574253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  <a:extLst/>
            </p:spPr>
          </p:sp>
          <p:sp>
            <p:nvSpPr>
              <p:cNvPr id="20" name="Freihandform 37">
                <a:extLst>
                  <a:ext uri="{FF2B5EF4-FFF2-40B4-BE49-F238E27FC236}">
                    <a16:creationId xmlns:a16="http://schemas.microsoft.com/office/drawing/2014/main" id="{309C2298-5EF9-4B09-8995-014F6D3BFF5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 flipV="1">
                <a:off x="10230644" y="3034502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  <a:extLst/>
            </p:spPr>
          </p:sp>
          <p:sp>
            <p:nvSpPr>
              <p:cNvPr id="21" name="Freihandform 35">
                <a:extLst>
                  <a:ext uri="{FF2B5EF4-FFF2-40B4-BE49-F238E27FC236}">
                    <a16:creationId xmlns:a16="http://schemas.microsoft.com/office/drawing/2014/main" id="{319B2AFC-EBFF-477C-A364-6D575BE5AA0A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>
                <a:off x="10034587" y="256275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  <a:extLst/>
            </p:spPr>
          </p:sp>
          <p:sp>
            <p:nvSpPr>
              <p:cNvPr id="22" name="Freihandform 36">
                <a:extLst>
                  <a:ext uri="{FF2B5EF4-FFF2-40B4-BE49-F238E27FC236}">
                    <a16:creationId xmlns:a16="http://schemas.microsoft.com/office/drawing/2014/main" id="{CC6B7D67-F2F8-4B07-B954-EAC9135B2BB4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>
                <a:off x="10747375" y="3232679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  <a:extLst/>
            </p:spPr>
          </p:sp>
          <p:sp>
            <p:nvSpPr>
              <p:cNvPr id="23" name="Freihandform 38">
                <a:extLst>
                  <a:ext uri="{FF2B5EF4-FFF2-40B4-BE49-F238E27FC236}">
                    <a16:creationId xmlns:a16="http://schemas.microsoft.com/office/drawing/2014/main" id="{7FF1659D-33DA-4F62-8567-A54020D2E28E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>
                <a:off x="11399044" y="3095360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  <a:extLst/>
            </p:spPr>
          </p:sp>
          <p:sp>
            <p:nvSpPr>
              <p:cNvPr id="24" name="Freihandform 39">
                <a:extLst>
                  <a:ext uri="{FF2B5EF4-FFF2-40B4-BE49-F238E27FC236}">
                    <a16:creationId xmlns:a16="http://schemas.microsoft.com/office/drawing/2014/main" id="{9110F572-DC3D-4AB3-B731-B73BD650576B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>
                <a:off x="10353675" y="2153178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  <a:extLst/>
            </p:spPr>
          </p:sp>
          <p:sp>
            <p:nvSpPr>
              <p:cNvPr id="25" name="Freihandform 40">
                <a:extLst>
                  <a:ext uri="{FF2B5EF4-FFF2-40B4-BE49-F238E27FC236}">
                    <a16:creationId xmlns:a16="http://schemas.microsoft.com/office/drawing/2014/main" id="{A2F7D0E9-68CE-40F9-B0E9-F915103ECF7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>
                <a:off x="9848850" y="330887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  <a:extLst/>
            </p:spPr>
          </p:sp>
          <p:sp>
            <p:nvSpPr>
              <p:cNvPr id="26" name="Rechteck 41">
                <a:extLst>
                  <a:ext uri="{FF2B5EF4-FFF2-40B4-BE49-F238E27FC236}">
                    <a16:creationId xmlns:a16="http://schemas.microsoft.com/office/drawing/2014/main" id="{AB69A438-1FB7-454A-A3E9-0C329643CD48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>
                <a:off x="9721056" y="3284272"/>
                <a:ext cx="23813" cy="252413"/>
              </a:xfrm>
              <a:prstGeom prst="rect">
                <a:avLst/>
              </a:pr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  <a:extLst/>
            </p:spPr>
          </p:sp>
          <p:sp>
            <p:nvSpPr>
              <p:cNvPr id="27" name="Freihandform 32">
                <a:extLst>
                  <a:ext uri="{FF2B5EF4-FFF2-40B4-BE49-F238E27FC236}">
                    <a16:creationId xmlns:a16="http://schemas.microsoft.com/office/drawing/2014/main" id="{E64598D0-3A2C-4570-9E7C-C52C89549B47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 flipV="1">
                <a:off x="2122751" y="3532184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  <a:extLst/>
            </p:spPr>
          </p:sp>
          <p:sp>
            <p:nvSpPr>
              <p:cNvPr id="28" name="Freihandform 33">
                <a:extLst>
                  <a:ext uri="{FF2B5EF4-FFF2-40B4-BE49-F238E27FC236}">
                    <a16:creationId xmlns:a16="http://schemas.microsoft.com/office/drawing/2014/main" id="{CC17CF42-8908-477B-9F36-DA1306CA010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 flipV="1">
                <a:off x="1958445" y="3463128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  <a:extLst/>
            </p:spPr>
          </p:sp>
          <p:sp>
            <p:nvSpPr>
              <p:cNvPr id="29" name="Freihandform 34">
                <a:extLst>
                  <a:ext uri="{FF2B5EF4-FFF2-40B4-BE49-F238E27FC236}">
                    <a16:creationId xmlns:a16="http://schemas.microsoft.com/office/drawing/2014/main" id="{A2457851-D4A0-404C-BF3F-99AE00B9E965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 flipV="1">
                <a:off x="858308" y="3726653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  <a:extLst/>
            </p:spPr>
          </p:sp>
          <p:sp>
            <p:nvSpPr>
              <p:cNvPr id="30" name="Freihandform 37">
                <a:extLst>
                  <a:ext uri="{FF2B5EF4-FFF2-40B4-BE49-F238E27FC236}">
                    <a16:creationId xmlns:a16="http://schemas.microsoft.com/office/drawing/2014/main" id="{ECC300FA-EE4A-489E-9A47-79BEBF05DCE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 flipV="1">
                <a:off x="1658407" y="3186902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  <a:extLst/>
            </p:spPr>
          </p:sp>
          <p:sp>
            <p:nvSpPr>
              <p:cNvPr id="31" name="Freihandform 35">
                <a:extLst>
                  <a:ext uri="{FF2B5EF4-FFF2-40B4-BE49-F238E27FC236}">
                    <a16:creationId xmlns:a16="http://schemas.microsoft.com/office/drawing/2014/main" id="{0D1F26E2-902B-416B-A1DB-80DAF78D8B8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>
                <a:off x="1860814" y="271515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  <a:extLst/>
            </p:spPr>
          </p:sp>
          <p:sp>
            <p:nvSpPr>
              <p:cNvPr id="32" name="Freihandform 36">
                <a:extLst>
                  <a:ext uri="{FF2B5EF4-FFF2-40B4-BE49-F238E27FC236}">
                    <a16:creationId xmlns:a16="http://schemas.microsoft.com/office/drawing/2014/main" id="{491346A0-BF6D-45A5-806A-2150768722C8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>
                <a:off x="1289314" y="3385079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  <a:extLst/>
            </p:spPr>
          </p:sp>
          <p:sp>
            <p:nvSpPr>
              <p:cNvPr id="33" name="Freihandform 38">
                <a:extLst>
                  <a:ext uri="{FF2B5EF4-FFF2-40B4-BE49-F238E27FC236}">
                    <a16:creationId xmlns:a16="http://schemas.microsoft.com/office/drawing/2014/main" id="{A8A5AAC9-38FD-4A03-AB91-236F2AAC625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>
                <a:off x="605895" y="3247760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  <a:extLst/>
            </p:spPr>
          </p:sp>
          <p:sp>
            <p:nvSpPr>
              <p:cNvPr id="34" name="Freihandform 39">
                <a:extLst>
                  <a:ext uri="{FF2B5EF4-FFF2-40B4-BE49-F238E27FC236}">
                    <a16:creationId xmlns:a16="http://schemas.microsoft.com/office/drawing/2014/main" id="{7AD4105C-55AA-47FF-AC5D-5BCB0B78CDC9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>
                <a:off x="1532202" y="2305578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  <a:extLst/>
            </p:spPr>
          </p:sp>
          <p:sp>
            <p:nvSpPr>
              <p:cNvPr id="35" name="Freihandform 40">
                <a:extLst>
                  <a:ext uri="{FF2B5EF4-FFF2-40B4-BE49-F238E27FC236}">
                    <a16:creationId xmlns:a16="http://schemas.microsoft.com/office/drawing/2014/main" id="{1C4B42B1-B112-4057-82C3-E5AF3BC7F6DF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>
                <a:off x="2154501" y="346127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  <a:extLst/>
            </p:spPr>
          </p:sp>
          <p:sp>
            <p:nvSpPr>
              <p:cNvPr id="36" name="Rechteck 41">
                <a:extLst>
                  <a:ext uri="{FF2B5EF4-FFF2-40B4-BE49-F238E27FC236}">
                    <a16:creationId xmlns:a16="http://schemas.microsoft.com/office/drawing/2014/main" id="{C8B37395-3651-4E66-A62E-31529FABC8CC}"/>
                  </a:ext>
                  <a:ext uri="{C183D7F6-B498-43B3-948B-1728B52AA6E4}">
                    <adec:decorative xmlns:adec="http://schemas.microsoft.com/office/drawing/2017/decorative" xmlns="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>
                <a:off x="2448983" y="3436672"/>
                <a:ext cx="23813" cy="252413"/>
              </a:xfrm>
              <a:prstGeom prst="rect">
                <a:avLst/>
              </a:pr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  <a:extLst/>
            </p:spPr>
          </p:sp>
        </p:grp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4D687081-16D7-4BC5-A7DB-E70117439F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7000" y="2814637"/>
            <a:ext cx="6858000" cy="1367896"/>
          </a:xfrm>
        </p:spPr>
        <p:txBody>
          <a:bodyPr rtlCol="0" anchor="ctr">
            <a:normAutofit fontScale="90000"/>
          </a:bodyPr>
          <a:lstStyle/>
          <a:p>
            <a:pPr algn="ctr" rtl="0"/>
            <a:r>
              <a:rPr lang="de-DE" dirty="0" smtClean="0"/>
              <a:t>Mein Wunscharbeitsplatz als Fachinformatiker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841851F-203A-4F8E-AA75-478526ABA8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7001" y="3602038"/>
            <a:ext cx="6857999" cy="953029"/>
          </a:xfrm>
        </p:spPr>
        <p:txBody>
          <a:bodyPr rtlCol="0">
            <a:normAutofit/>
          </a:bodyPr>
          <a:lstStyle/>
          <a:p>
            <a:pPr algn="ctr" rtl="0"/>
            <a:endParaRPr lang="de-DE" dirty="0"/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6B6D540F-1E2F-416F-819F-D8216BC8F33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5875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email">
            <a:duotone>
              <a:schemeClr val="bg2">
                <a:shade val="48000"/>
                <a:hueMod val="106000"/>
                <a:satMod val="140000"/>
                <a:lumMod val="42000"/>
              </a:schemeClr>
              <a:schemeClr val="bg2">
                <a:tint val="98000"/>
                <a:hueMod val="92000"/>
                <a:satMod val="220000"/>
                <a:lumMod val="9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" name="Gruppe 204">
            <a:extLst>
              <a:ext uri="{FF2B5EF4-FFF2-40B4-BE49-F238E27FC236}">
                <a16:creationId xmlns:a16="http://schemas.microsoft.com/office/drawing/2014/main" id="{5FE07634-A83A-4681-9C1D-BC0775F9D29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206" name="Rechteck 205">
              <a:extLst>
                <a:ext uri="{FF2B5EF4-FFF2-40B4-BE49-F238E27FC236}">
                  <a16:creationId xmlns:a16="http://schemas.microsoft.com/office/drawing/2014/main" id="{BF62976A-266E-4650-88F2-C16130F3DF4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de-DE" dirty="0"/>
            </a:p>
          </p:txBody>
        </p:sp>
        <p:pic>
          <p:nvPicPr>
            <p:cNvPr id="207" name="Bild 2">
              <a:extLst>
                <a:ext uri="{FF2B5EF4-FFF2-40B4-BE49-F238E27FC236}">
                  <a16:creationId xmlns:a16="http://schemas.microsoft.com/office/drawing/2014/main" id="{88D9B99B-59C2-481A-A948-F87920A7FE5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 cstate="email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 xmlns:a16="http://schemas.microsoft.com/office/drawing/2014/main" xmlns:p14="http://schemas.microsoft.com/office/powerpoint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9A134327-4864-46BB-A57A-7055C9E3A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2519" y="618518"/>
            <a:ext cx="3084891" cy="1478570"/>
          </a:xfrm>
        </p:spPr>
        <p:txBody>
          <a:bodyPr rtlCol="0">
            <a:normAutofit/>
          </a:bodyPr>
          <a:lstStyle/>
          <a:p>
            <a:pPr rtl="0"/>
            <a:r>
              <a:rPr lang="de-DE" sz="3200" dirty="0"/>
              <a:t>Computing-Komponenten</a:t>
            </a:r>
          </a:p>
        </p:txBody>
      </p:sp>
      <p:pic>
        <p:nvPicPr>
          <p:cNvPr id="10" name="Inhaltsplatzhalter 6" descr="Leiterplatte">
            <a:extLst>
              <a:ext uri="{FF2B5EF4-FFF2-40B4-BE49-F238E27FC236}">
                <a16:creationId xmlns:a16="http://schemas.microsoft.com/office/drawing/2014/main" id="{38616497-6A2B-4863-A3DD-A2D0AF07489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85000"/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10584" r="10584"/>
          <a:stretch/>
        </p:blipFill>
        <p:spPr>
          <a:xfrm flipH="1">
            <a:off x="-5597" y="-9525"/>
            <a:ext cx="7558541" cy="6848475"/>
          </a:xfrm>
          <a:prstGeom prst="rect">
            <a:avLst/>
          </a:prstGeom>
        </p:spPr>
      </p:pic>
      <p:grpSp>
        <p:nvGrpSpPr>
          <p:cNvPr id="209" name="Gruppe 208">
            <a:extLst>
              <a:ext uri="{FF2B5EF4-FFF2-40B4-BE49-F238E27FC236}">
                <a16:creationId xmlns:a16="http://schemas.microsoft.com/office/drawing/2014/main" id="{A2E1FE48-FA7B-4262-B922-041542931DD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solidFill>
            <a:schemeClr val="tx1">
              <a:alpha val="70000"/>
            </a:schemeClr>
          </a:solidFill>
          <a:effectLst/>
        </p:grpSpPr>
        <p:sp>
          <p:nvSpPr>
            <p:cNvPr id="210" name="Rechteck 209">
              <a:extLst>
                <a:ext uri="{FF2B5EF4-FFF2-40B4-BE49-F238E27FC236}">
                  <a16:creationId xmlns:a16="http://schemas.microsoft.com/office/drawing/2014/main" id="{F2E644B1-8F72-4AC4-89F1-EB3A027341E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11" name="Freihandform 6">
              <a:extLst>
                <a:ext uri="{FF2B5EF4-FFF2-40B4-BE49-F238E27FC236}">
                  <a16:creationId xmlns:a16="http://schemas.microsoft.com/office/drawing/2014/main" id="{1781B8E8-8A26-4FFB-BE0C-7C0C644F7C5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2" name="Freihandform 7">
              <a:extLst>
                <a:ext uri="{FF2B5EF4-FFF2-40B4-BE49-F238E27FC236}">
                  <a16:creationId xmlns:a16="http://schemas.microsoft.com/office/drawing/2014/main" id="{4109D997-E9DF-4429-A643-3E691E2B706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3" name="Rechteck 212">
              <a:extLst>
                <a:ext uri="{FF2B5EF4-FFF2-40B4-BE49-F238E27FC236}">
                  <a16:creationId xmlns:a16="http://schemas.microsoft.com/office/drawing/2014/main" id="{B392695A-F131-4C51-B689-3F4D5B1A2F1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14" name="Freihandform 9">
              <a:extLst>
                <a:ext uri="{FF2B5EF4-FFF2-40B4-BE49-F238E27FC236}">
                  <a16:creationId xmlns:a16="http://schemas.microsoft.com/office/drawing/2014/main" id="{8218EC3E-07D0-417A-B0A8-057F825EF79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5" name="Freihandform 10">
              <a:extLst>
                <a:ext uri="{FF2B5EF4-FFF2-40B4-BE49-F238E27FC236}">
                  <a16:creationId xmlns:a16="http://schemas.microsoft.com/office/drawing/2014/main" id="{B036399E-7675-47B6-A645-242946879EE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6" name="Freihandform 11">
              <a:extLst>
                <a:ext uri="{FF2B5EF4-FFF2-40B4-BE49-F238E27FC236}">
                  <a16:creationId xmlns:a16="http://schemas.microsoft.com/office/drawing/2014/main" id="{C44A0438-B8A4-43B3-B17C-B919FCD92C2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7" name="Freihandform 12">
              <a:extLst>
                <a:ext uri="{FF2B5EF4-FFF2-40B4-BE49-F238E27FC236}">
                  <a16:creationId xmlns:a16="http://schemas.microsoft.com/office/drawing/2014/main" id="{ABC7257F-6F64-4B81-BDA7-7C232BCBA26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8" name="Freihandform 13">
              <a:extLst>
                <a:ext uri="{FF2B5EF4-FFF2-40B4-BE49-F238E27FC236}">
                  <a16:creationId xmlns:a16="http://schemas.microsoft.com/office/drawing/2014/main" id="{72DD7E92-F033-480C-A220-63CE422C3A1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9" name="Freihandform 14">
              <a:extLst>
                <a:ext uri="{FF2B5EF4-FFF2-40B4-BE49-F238E27FC236}">
                  <a16:creationId xmlns:a16="http://schemas.microsoft.com/office/drawing/2014/main" id="{444A9AC9-463E-45E7-A818-13F664F7C03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0" name="Freihandform 15">
              <a:extLst>
                <a:ext uri="{FF2B5EF4-FFF2-40B4-BE49-F238E27FC236}">
                  <a16:creationId xmlns:a16="http://schemas.microsoft.com/office/drawing/2014/main" id="{6CCE9BBE-5DE3-4991-80CA-DFEB928673D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1" name="Freihandform 16">
              <a:extLst>
                <a:ext uri="{FF2B5EF4-FFF2-40B4-BE49-F238E27FC236}">
                  <a16:creationId xmlns:a16="http://schemas.microsoft.com/office/drawing/2014/main" id="{3180F6DF-A13F-491C-BF97-B206E3E7B90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2" name="Freihandform 17">
              <a:extLst>
                <a:ext uri="{FF2B5EF4-FFF2-40B4-BE49-F238E27FC236}">
                  <a16:creationId xmlns:a16="http://schemas.microsoft.com/office/drawing/2014/main" id="{CAD0E44C-73C8-42BB-ADA8-2BA6B308249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3" name="Freihandform 18">
              <a:extLst>
                <a:ext uri="{FF2B5EF4-FFF2-40B4-BE49-F238E27FC236}">
                  <a16:creationId xmlns:a16="http://schemas.microsoft.com/office/drawing/2014/main" id="{436EC43E-A70D-4E5C-B275-35CA8E93C1B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4" name="Freihandform 19">
              <a:extLst>
                <a:ext uri="{FF2B5EF4-FFF2-40B4-BE49-F238E27FC236}">
                  <a16:creationId xmlns:a16="http://schemas.microsoft.com/office/drawing/2014/main" id="{ADE7E5B6-2E2A-4F56-9E90-F8613E6D10F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5" name="Freihandform 20">
              <a:extLst>
                <a:ext uri="{FF2B5EF4-FFF2-40B4-BE49-F238E27FC236}">
                  <a16:creationId xmlns:a16="http://schemas.microsoft.com/office/drawing/2014/main" id="{86B9E49B-AE8D-47E0-BACC-A6D0AC3AB23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6" name="Freihandform 21">
              <a:extLst>
                <a:ext uri="{FF2B5EF4-FFF2-40B4-BE49-F238E27FC236}">
                  <a16:creationId xmlns:a16="http://schemas.microsoft.com/office/drawing/2014/main" id="{2EB961AF-CD61-41BA-B0B2-0741A5ED644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7" name="Freihandform 22">
              <a:extLst>
                <a:ext uri="{FF2B5EF4-FFF2-40B4-BE49-F238E27FC236}">
                  <a16:creationId xmlns:a16="http://schemas.microsoft.com/office/drawing/2014/main" id="{DC42BDA1-810A-4135-B3B1-B3161D372A3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8" name="Freihandform 23">
              <a:extLst>
                <a:ext uri="{FF2B5EF4-FFF2-40B4-BE49-F238E27FC236}">
                  <a16:creationId xmlns:a16="http://schemas.microsoft.com/office/drawing/2014/main" id="{FA51FCA8-FCF4-4116-8CB2-5C539E37F44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9" name="Freihandform 24">
              <a:extLst>
                <a:ext uri="{FF2B5EF4-FFF2-40B4-BE49-F238E27FC236}">
                  <a16:creationId xmlns:a16="http://schemas.microsoft.com/office/drawing/2014/main" id="{F2850A10-CDBC-462A-8CB7-02587468344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0" name="Freihandform 25">
              <a:extLst>
                <a:ext uri="{FF2B5EF4-FFF2-40B4-BE49-F238E27FC236}">
                  <a16:creationId xmlns:a16="http://schemas.microsoft.com/office/drawing/2014/main" id="{738A37B9-77C2-4464-BF1F-2AF25A0D298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1" name="Freihandform 26">
              <a:extLst>
                <a:ext uri="{FF2B5EF4-FFF2-40B4-BE49-F238E27FC236}">
                  <a16:creationId xmlns:a16="http://schemas.microsoft.com/office/drawing/2014/main" id="{89026C8B-A162-4523-A51B-9F1200BC603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2" name="Freihandform 27">
              <a:extLst>
                <a:ext uri="{FF2B5EF4-FFF2-40B4-BE49-F238E27FC236}">
                  <a16:creationId xmlns:a16="http://schemas.microsoft.com/office/drawing/2014/main" id="{5B76BC40-1FA2-477D-B2C2-4763577DB78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3" name="Freihandform 28">
              <a:extLst>
                <a:ext uri="{FF2B5EF4-FFF2-40B4-BE49-F238E27FC236}">
                  <a16:creationId xmlns:a16="http://schemas.microsoft.com/office/drawing/2014/main" id="{6BC68EAA-2809-4AE4-80C1-2555CEF73DF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4" name="Freihandform 29">
              <a:extLst>
                <a:ext uri="{FF2B5EF4-FFF2-40B4-BE49-F238E27FC236}">
                  <a16:creationId xmlns:a16="http://schemas.microsoft.com/office/drawing/2014/main" id="{FE709D1B-0541-4414-9E87-CF7D6918C14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5" name="Freihandform 30">
              <a:extLst>
                <a:ext uri="{FF2B5EF4-FFF2-40B4-BE49-F238E27FC236}">
                  <a16:creationId xmlns:a16="http://schemas.microsoft.com/office/drawing/2014/main" id="{33BCB888-11B8-4D01-BCDA-59BBA28DCE0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6" name="Freihandform 31">
              <a:extLst>
                <a:ext uri="{FF2B5EF4-FFF2-40B4-BE49-F238E27FC236}">
                  <a16:creationId xmlns:a16="http://schemas.microsoft.com/office/drawing/2014/main" id="{28E5CE3E-C11A-4CF7-82BF-37D1221D4E3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7" name="Freihandform 32">
              <a:extLst>
                <a:ext uri="{FF2B5EF4-FFF2-40B4-BE49-F238E27FC236}">
                  <a16:creationId xmlns:a16="http://schemas.microsoft.com/office/drawing/2014/main" id="{55284FC3-21FB-4FA7-B695-2D6A9CEF73E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8" name="Rechteck 237">
              <a:extLst>
                <a:ext uri="{FF2B5EF4-FFF2-40B4-BE49-F238E27FC236}">
                  <a16:creationId xmlns:a16="http://schemas.microsoft.com/office/drawing/2014/main" id="{13DA6B78-00DE-4E55-9124-EFD72519BB9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39" name="Freihandform 34">
              <a:extLst>
                <a:ext uri="{FF2B5EF4-FFF2-40B4-BE49-F238E27FC236}">
                  <a16:creationId xmlns:a16="http://schemas.microsoft.com/office/drawing/2014/main" id="{D4602B0F-2844-48BE-9B4A-0366AC90450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0" name="Freihandform 35">
              <a:extLst>
                <a:ext uri="{FF2B5EF4-FFF2-40B4-BE49-F238E27FC236}">
                  <a16:creationId xmlns:a16="http://schemas.microsoft.com/office/drawing/2014/main" id="{E31E05BB-6004-474D-9900-D990378FD3F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1" name="Freihandform 36">
              <a:extLst>
                <a:ext uri="{FF2B5EF4-FFF2-40B4-BE49-F238E27FC236}">
                  <a16:creationId xmlns:a16="http://schemas.microsoft.com/office/drawing/2014/main" id="{00BD01ED-F65D-4601-A77D-508E960E09A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2" name="Freihandform 37">
              <a:extLst>
                <a:ext uri="{FF2B5EF4-FFF2-40B4-BE49-F238E27FC236}">
                  <a16:creationId xmlns:a16="http://schemas.microsoft.com/office/drawing/2014/main" id="{FD307CAE-789C-4E80-B6F1-9858A3ABA3F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3" name="Freihandform 38">
              <a:extLst>
                <a:ext uri="{FF2B5EF4-FFF2-40B4-BE49-F238E27FC236}">
                  <a16:creationId xmlns:a16="http://schemas.microsoft.com/office/drawing/2014/main" id="{94B97B29-709E-4E24-B2FA-EF84AA12D29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4" name="Freihandform 39">
              <a:extLst>
                <a:ext uri="{FF2B5EF4-FFF2-40B4-BE49-F238E27FC236}">
                  <a16:creationId xmlns:a16="http://schemas.microsoft.com/office/drawing/2014/main" id="{C05D52B9-1FA2-4E7C-8229-B09811A9013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5" name="Freihandform 40">
              <a:extLst>
                <a:ext uri="{FF2B5EF4-FFF2-40B4-BE49-F238E27FC236}">
                  <a16:creationId xmlns:a16="http://schemas.microsoft.com/office/drawing/2014/main" id="{CC0A5575-2FB9-440F-B9A8-E0DDE1C37CE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6" name="Freihandform 41">
              <a:extLst>
                <a:ext uri="{FF2B5EF4-FFF2-40B4-BE49-F238E27FC236}">
                  <a16:creationId xmlns:a16="http://schemas.microsoft.com/office/drawing/2014/main" id="{AFFCC88F-01DF-4DE1-8CD5-88631E30912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7" name="Freihandform 42">
              <a:extLst>
                <a:ext uri="{FF2B5EF4-FFF2-40B4-BE49-F238E27FC236}">
                  <a16:creationId xmlns:a16="http://schemas.microsoft.com/office/drawing/2014/main" id="{33EEC40B-E2CD-4BAC-94D6-85B70714226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8" name="Freihandform 43">
              <a:extLst>
                <a:ext uri="{FF2B5EF4-FFF2-40B4-BE49-F238E27FC236}">
                  <a16:creationId xmlns:a16="http://schemas.microsoft.com/office/drawing/2014/main" id="{3E0E9643-5C60-4933-BB1B-9A09057E723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9" name="Freihandform 44">
              <a:extLst>
                <a:ext uri="{FF2B5EF4-FFF2-40B4-BE49-F238E27FC236}">
                  <a16:creationId xmlns:a16="http://schemas.microsoft.com/office/drawing/2014/main" id="{94F86E92-9EC7-437C-946B-31E7C1C4771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0" name="Rechteck 249">
              <a:extLst>
                <a:ext uri="{FF2B5EF4-FFF2-40B4-BE49-F238E27FC236}">
                  <a16:creationId xmlns:a16="http://schemas.microsoft.com/office/drawing/2014/main" id="{BE9A51BE-C514-46B5-ABA6-7E7C878F8E5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51" name="Freihandform 46">
              <a:extLst>
                <a:ext uri="{FF2B5EF4-FFF2-40B4-BE49-F238E27FC236}">
                  <a16:creationId xmlns:a16="http://schemas.microsoft.com/office/drawing/2014/main" id="{8B255447-F0E9-4D96-A4B0-F9EDDE58A37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2" name="Freihandform 47">
              <a:extLst>
                <a:ext uri="{FF2B5EF4-FFF2-40B4-BE49-F238E27FC236}">
                  <a16:creationId xmlns:a16="http://schemas.microsoft.com/office/drawing/2014/main" id="{AFAC5F3A-3BE7-489E-A848-498B9995F1D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3" name="Freihandform 48">
              <a:extLst>
                <a:ext uri="{FF2B5EF4-FFF2-40B4-BE49-F238E27FC236}">
                  <a16:creationId xmlns:a16="http://schemas.microsoft.com/office/drawing/2014/main" id="{A974E7AA-5EF3-4817-B0AE-4C1A784EE9A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4" name="Freihandform 49">
              <a:extLst>
                <a:ext uri="{FF2B5EF4-FFF2-40B4-BE49-F238E27FC236}">
                  <a16:creationId xmlns:a16="http://schemas.microsoft.com/office/drawing/2014/main" id="{8AA54AC1-3E87-49C0-A594-87829A2CFF3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5" name="Freihandform 50">
              <a:extLst>
                <a:ext uri="{FF2B5EF4-FFF2-40B4-BE49-F238E27FC236}">
                  <a16:creationId xmlns:a16="http://schemas.microsoft.com/office/drawing/2014/main" id="{CC237789-73BC-4BD9-BFE8-1325FA4B522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6" name="Freihandform 51">
              <a:extLst>
                <a:ext uri="{FF2B5EF4-FFF2-40B4-BE49-F238E27FC236}">
                  <a16:creationId xmlns:a16="http://schemas.microsoft.com/office/drawing/2014/main" id="{DCF4052D-CF62-47DC-991E-49D0BA908F7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7" name="Freihandform 52">
              <a:extLst>
                <a:ext uri="{FF2B5EF4-FFF2-40B4-BE49-F238E27FC236}">
                  <a16:creationId xmlns:a16="http://schemas.microsoft.com/office/drawing/2014/main" id="{2ABD9104-C938-44F2-8622-8407A2593BB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8" name="Freihandform 53">
              <a:extLst>
                <a:ext uri="{FF2B5EF4-FFF2-40B4-BE49-F238E27FC236}">
                  <a16:creationId xmlns:a16="http://schemas.microsoft.com/office/drawing/2014/main" id="{4AA18F60-3E86-4A5A-B82E-A79183ED363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9" name="Freihandform 54">
              <a:extLst>
                <a:ext uri="{FF2B5EF4-FFF2-40B4-BE49-F238E27FC236}">
                  <a16:creationId xmlns:a16="http://schemas.microsoft.com/office/drawing/2014/main" id="{0F34C941-6196-4937-99E5-14AAD23F280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0" name="Freihandform 55">
              <a:extLst>
                <a:ext uri="{FF2B5EF4-FFF2-40B4-BE49-F238E27FC236}">
                  <a16:creationId xmlns:a16="http://schemas.microsoft.com/office/drawing/2014/main" id="{60DB8A6C-23D7-4A88-BDCE-8FEC86A1230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1" name="Freihandform 56">
              <a:extLst>
                <a:ext uri="{FF2B5EF4-FFF2-40B4-BE49-F238E27FC236}">
                  <a16:creationId xmlns:a16="http://schemas.microsoft.com/office/drawing/2014/main" id="{29F5F702-AEE6-4633-BB20-7A15C3A31FD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2" name="Freihandform 57">
              <a:extLst>
                <a:ext uri="{FF2B5EF4-FFF2-40B4-BE49-F238E27FC236}">
                  <a16:creationId xmlns:a16="http://schemas.microsoft.com/office/drawing/2014/main" id="{F30C7A45-6890-4EA5-9F6B-E2AB4D04C57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3" name="Freihandform 58">
              <a:extLst>
                <a:ext uri="{FF2B5EF4-FFF2-40B4-BE49-F238E27FC236}">
                  <a16:creationId xmlns:a16="http://schemas.microsoft.com/office/drawing/2014/main" id="{F31A7373-F68A-485D-95DC-B53ACC7B5F9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graphicFrame>
        <p:nvGraphicFramePr>
          <p:cNvPr id="200" name="Inhaltsplatzhalter 2" descr="SmartArt">
            <a:extLst>
              <a:ext uri="{FF2B5EF4-FFF2-40B4-BE49-F238E27FC236}">
                <a16:creationId xmlns:a16="http://schemas.microsoft.com/office/drawing/2014/main" id="{C7094B13-F699-4785-845B-4DB18710A2F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3735732"/>
              </p:ext>
            </p:extLst>
          </p:nvPr>
        </p:nvGraphicFramePr>
        <p:xfrm>
          <a:off x="7962518" y="2249487"/>
          <a:ext cx="3724657" cy="35417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de-DE" noProof="0" smtClean="0"/>
              <a:t>David Backhusen</a:t>
            </a:r>
            <a:endParaRPr lang="de-DE" noProof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de-DE" noProof="0" smtClean="0"/>
              <a:pPr/>
              <a:t>2</a:t>
            </a:fld>
            <a:r>
              <a:rPr lang="de-DE" dirty="0"/>
              <a:t>/7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02665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134327-4864-46BB-A57A-7055C9E3A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330" y="1254035"/>
            <a:ext cx="2926190" cy="4002222"/>
          </a:xfrm>
        </p:spPr>
        <p:txBody>
          <a:bodyPr rtlCol="0">
            <a:normAutofit/>
          </a:bodyPr>
          <a:lstStyle/>
          <a:p>
            <a:pPr algn="r" rtl="0"/>
            <a:r>
              <a:rPr lang="de-DE" sz="3300" dirty="0" smtClean="0">
                <a:solidFill>
                  <a:srgbClr val="FFFFFF"/>
                </a:solidFill>
              </a:rPr>
              <a:t>PC</a:t>
            </a:r>
            <a:endParaRPr lang="de-DE" sz="3300" dirty="0">
              <a:solidFill>
                <a:srgbClr val="FFFFFF"/>
              </a:solidFill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995" y="140675"/>
            <a:ext cx="6449996" cy="6474271"/>
          </a:xfrm>
          <a:prstGeom prst="rect">
            <a:avLst/>
          </a:prstGeom>
        </p:spPr>
      </p:pic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de-DE" noProof="0" smtClean="0"/>
              <a:t>David Backhusen</a:t>
            </a:r>
            <a:endParaRPr lang="de-DE" noProof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10542304" y="5883274"/>
            <a:ext cx="771089" cy="365125"/>
          </a:xfrm>
        </p:spPr>
        <p:txBody>
          <a:bodyPr/>
          <a:lstStyle/>
          <a:p>
            <a:r>
              <a:rPr lang="de-DE" dirty="0" smtClean="0"/>
              <a:t>3/7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493820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Rechteck 90">
            <a:extLst>
              <a:ext uri="{FF2B5EF4-FFF2-40B4-BE49-F238E27FC236}">
                <a16:creationId xmlns:a16="http://schemas.microsoft.com/office/drawing/2014/main" id="{5BE62A68-92FB-4DA6-B1D6-FA043544A9A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dirty="0"/>
          </a:p>
        </p:txBody>
      </p:sp>
      <p:pic>
        <p:nvPicPr>
          <p:cNvPr id="93" name="Bild 2">
            <a:extLst>
              <a:ext uri="{FF2B5EF4-FFF2-40B4-BE49-F238E27FC236}">
                <a16:creationId xmlns:a16="http://schemas.microsoft.com/office/drawing/2014/main" id="{10A6DFCC-5864-48A7-8196-CBCF038BB8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 cstate="email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783" y="0"/>
            <a:ext cx="12188952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 xmlns:a16="http://schemas.microsoft.com/office/drawing/2014/main" xmlns:dgm="http://schemas.openxmlformats.org/drawingml/2006/diagram" xmlns:p14="http://schemas.microsoft.com/office/powerpoint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5" name="Gruppe 94">
            <a:extLst>
              <a:ext uri="{FF2B5EF4-FFF2-40B4-BE49-F238E27FC236}">
                <a16:creationId xmlns:a16="http://schemas.microsoft.com/office/drawing/2014/main" id="{03CA880E-A155-41A2-B87D-21AC3CE333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96" name="Rechteck 5">
              <a:extLst>
                <a:ext uri="{FF2B5EF4-FFF2-40B4-BE49-F238E27FC236}">
                  <a16:creationId xmlns:a16="http://schemas.microsoft.com/office/drawing/2014/main" id="{AD179668-A46F-4D4C-8C75-2F3B4B5787B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dgm="http://schemas.openxmlformats.org/drawingml/2006/diagram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97" name="Freihandform 6">
              <a:extLst>
                <a:ext uri="{FF2B5EF4-FFF2-40B4-BE49-F238E27FC236}">
                  <a16:creationId xmlns:a16="http://schemas.microsoft.com/office/drawing/2014/main" id="{0DB283C2-E19A-4A75-909F-450DB72DECD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dgm="http://schemas.openxmlformats.org/drawingml/2006/diagram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ihandform 7">
              <a:extLst>
                <a:ext uri="{FF2B5EF4-FFF2-40B4-BE49-F238E27FC236}">
                  <a16:creationId xmlns:a16="http://schemas.microsoft.com/office/drawing/2014/main" id="{B674E08A-09B5-42AD-805C-43DAE1D0BE9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dgm="http://schemas.openxmlformats.org/drawingml/2006/diagram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Freihandform 8">
              <a:extLst>
                <a:ext uri="{FF2B5EF4-FFF2-40B4-BE49-F238E27FC236}">
                  <a16:creationId xmlns:a16="http://schemas.microsoft.com/office/drawing/2014/main" id="{248B903F-D11E-41B4-A6F7-5ACF56D76B3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dgm="http://schemas.openxmlformats.org/drawingml/2006/diagram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ihandform 9">
              <a:extLst>
                <a:ext uri="{FF2B5EF4-FFF2-40B4-BE49-F238E27FC236}">
                  <a16:creationId xmlns:a16="http://schemas.microsoft.com/office/drawing/2014/main" id="{68B65942-DED3-475B-B28D-839E15541C7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dgm="http://schemas.openxmlformats.org/drawingml/2006/diagram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ihandform 10">
              <a:extLst>
                <a:ext uri="{FF2B5EF4-FFF2-40B4-BE49-F238E27FC236}">
                  <a16:creationId xmlns:a16="http://schemas.microsoft.com/office/drawing/2014/main" id="{54C02C20-8E50-4D5F-9E89-7266186B10E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dgm="http://schemas.openxmlformats.org/drawingml/2006/diagram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ihandform 11">
              <a:extLst>
                <a:ext uri="{FF2B5EF4-FFF2-40B4-BE49-F238E27FC236}">
                  <a16:creationId xmlns:a16="http://schemas.microsoft.com/office/drawing/2014/main" id="{057C79DE-C22B-4732-B921-1EEF64DAD2B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dgm="http://schemas.openxmlformats.org/drawingml/2006/diagram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ihandform 12">
              <a:extLst>
                <a:ext uri="{FF2B5EF4-FFF2-40B4-BE49-F238E27FC236}">
                  <a16:creationId xmlns:a16="http://schemas.microsoft.com/office/drawing/2014/main" id="{21E55FE5-F856-4E6D-A505-4A5AA92FC24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dgm="http://schemas.openxmlformats.org/drawingml/2006/diagram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ihandform 13">
              <a:extLst>
                <a:ext uri="{FF2B5EF4-FFF2-40B4-BE49-F238E27FC236}">
                  <a16:creationId xmlns:a16="http://schemas.microsoft.com/office/drawing/2014/main" id="{564ACC84-D8A2-43FB-AB43-D7A892AC83B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dgm="http://schemas.openxmlformats.org/drawingml/2006/diagram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ihandform 14">
              <a:extLst>
                <a:ext uri="{FF2B5EF4-FFF2-40B4-BE49-F238E27FC236}">
                  <a16:creationId xmlns:a16="http://schemas.microsoft.com/office/drawing/2014/main" id="{33DE6074-A243-4841-8A21-41739E524B3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dgm="http://schemas.openxmlformats.org/drawingml/2006/diagram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ihandform 15">
              <a:extLst>
                <a:ext uri="{FF2B5EF4-FFF2-40B4-BE49-F238E27FC236}">
                  <a16:creationId xmlns:a16="http://schemas.microsoft.com/office/drawing/2014/main" id="{6AD73007-A6A4-498E-8AF9-C3F7D61DCDB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dgm="http://schemas.openxmlformats.org/drawingml/2006/diagram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Linie 16">
              <a:extLst>
                <a:ext uri="{FF2B5EF4-FFF2-40B4-BE49-F238E27FC236}">
                  <a16:creationId xmlns:a16="http://schemas.microsoft.com/office/drawing/2014/main" id="{541BFD40-70B0-48BA-9216-9C67411F450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108" name="Freihandform 17">
              <a:extLst>
                <a:ext uri="{FF2B5EF4-FFF2-40B4-BE49-F238E27FC236}">
                  <a16:creationId xmlns:a16="http://schemas.microsoft.com/office/drawing/2014/main" id="{7DFC59A5-0E43-4308-8BFB-F505CFB5499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dgm="http://schemas.openxmlformats.org/drawingml/2006/diagram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ihandform 18">
              <a:extLst>
                <a:ext uri="{FF2B5EF4-FFF2-40B4-BE49-F238E27FC236}">
                  <a16:creationId xmlns:a16="http://schemas.microsoft.com/office/drawing/2014/main" id="{0852232F-7FE7-4B61-AC34-F29289DAC78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dgm="http://schemas.openxmlformats.org/drawingml/2006/diagram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ihandform 19">
              <a:extLst>
                <a:ext uri="{FF2B5EF4-FFF2-40B4-BE49-F238E27FC236}">
                  <a16:creationId xmlns:a16="http://schemas.microsoft.com/office/drawing/2014/main" id="{F2467A7F-F122-4464-A682-8C4DB1DA1E6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dgm="http://schemas.openxmlformats.org/drawingml/2006/diagram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ihandform 20">
              <a:extLst>
                <a:ext uri="{FF2B5EF4-FFF2-40B4-BE49-F238E27FC236}">
                  <a16:creationId xmlns:a16="http://schemas.microsoft.com/office/drawing/2014/main" id="{2178D569-0695-49D6-8261-1BF6E2E48F2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dgm="http://schemas.openxmlformats.org/drawingml/2006/diagram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Rechteck 21">
              <a:extLst>
                <a:ext uri="{FF2B5EF4-FFF2-40B4-BE49-F238E27FC236}">
                  <a16:creationId xmlns:a16="http://schemas.microsoft.com/office/drawing/2014/main" id="{E289FFF1-2E96-4F4A-94D2-D1FED6AE8AA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dgm="http://schemas.openxmlformats.org/drawingml/2006/diagram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13" name="Freihandform 22">
              <a:extLst>
                <a:ext uri="{FF2B5EF4-FFF2-40B4-BE49-F238E27FC236}">
                  <a16:creationId xmlns:a16="http://schemas.microsoft.com/office/drawing/2014/main" id="{F0509D92-D47A-49BC-899A-0C2AB53BC6B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dgm="http://schemas.openxmlformats.org/drawingml/2006/diagram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ihandform 23">
              <a:extLst>
                <a:ext uri="{FF2B5EF4-FFF2-40B4-BE49-F238E27FC236}">
                  <a16:creationId xmlns:a16="http://schemas.microsoft.com/office/drawing/2014/main" id="{606E419B-186B-4DA7-95FA-F921A2D3FC3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dgm="http://schemas.openxmlformats.org/drawingml/2006/diagram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Freihandform 24">
              <a:extLst>
                <a:ext uri="{FF2B5EF4-FFF2-40B4-BE49-F238E27FC236}">
                  <a16:creationId xmlns:a16="http://schemas.microsoft.com/office/drawing/2014/main" id="{35DBBAC4-A0DC-44A6-A64F-3FF22BC30B8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dgm="http://schemas.openxmlformats.org/drawingml/2006/diagram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6" name="Freihandform 25">
              <a:extLst>
                <a:ext uri="{FF2B5EF4-FFF2-40B4-BE49-F238E27FC236}">
                  <a16:creationId xmlns:a16="http://schemas.microsoft.com/office/drawing/2014/main" id="{45359546-A3CF-4560-869D-4C642B0F754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dgm="http://schemas.openxmlformats.org/drawingml/2006/diagram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7" name="Freihandform 26">
              <a:extLst>
                <a:ext uri="{FF2B5EF4-FFF2-40B4-BE49-F238E27FC236}">
                  <a16:creationId xmlns:a16="http://schemas.microsoft.com/office/drawing/2014/main" id="{A9D2DDA1-3EE0-4B5E-8107-6000BCB2B4C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dgm="http://schemas.openxmlformats.org/drawingml/2006/diagram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Freihandform 27">
              <a:extLst>
                <a:ext uri="{FF2B5EF4-FFF2-40B4-BE49-F238E27FC236}">
                  <a16:creationId xmlns:a16="http://schemas.microsoft.com/office/drawing/2014/main" id="{6DA22C48-18EA-47BE-B75A-9594E025BEF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dgm="http://schemas.openxmlformats.org/drawingml/2006/diagram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9" name="Freihandform 28">
              <a:extLst>
                <a:ext uri="{FF2B5EF4-FFF2-40B4-BE49-F238E27FC236}">
                  <a16:creationId xmlns:a16="http://schemas.microsoft.com/office/drawing/2014/main" id="{411A5F9B-C5BD-4FE0-BEE1-5FA9B82FB34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dgm="http://schemas.openxmlformats.org/drawingml/2006/diagram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Freihandform 29">
              <a:extLst>
                <a:ext uri="{FF2B5EF4-FFF2-40B4-BE49-F238E27FC236}">
                  <a16:creationId xmlns:a16="http://schemas.microsoft.com/office/drawing/2014/main" id="{AFFCFD60-FB34-408B-A2EA-311A1093D0E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dgm="http://schemas.openxmlformats.org/drawingml/2006/diagram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1" name="Freihandform 30">
              <a:extLst>
                <a:ext uri="{FF2B5EF4-FFF2-40B4-BE49-F238E27FC236}">
                  <a16:creationId xmlns:a16="http://schemas.microsoft.com/office/drawing/2014/main" id="{72B9EBCA-3EF6-4296-80E0-CD849B27EDE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dgm="http://schemas.openxmlformats.org/drawingml/2006/diagram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2" name="Freihandform 31">
              <a:extLst>
                <a:ext uri="{FF2B5EF4-FFF2-40B4-BE49-F238E27FC236}">
                  <a16:creationId xmlns:a16="http://schemas.microsoft.com/office/drawing/2014/main" id="{CC021197-0DB7-42B6-93BB-32252A93738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dgm="http://schemas.openxmlformats.org/drawingml/2006/diagram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9A134327-4864-46BB-A57A-7055C9E3A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330" y="1254035"/>
            <a:ext cx="2926190" cy="4002222"/>
          </a:xfrm>
        </p:spPr>
        <p:txBody>
          <a:bodyPr rtlCol="0">
            <a:normAutofit/>
          </a:bodyPr>
          <a:lstStyle/>
          <a:p>
            <a:pPr algn="r" rtl="0"/>
            <a:r>
              <a:rPr lang="de-DE" sz="3300" dirty="0" smtClean="0">
                <a:solidFill>
                  <a:srgbClr val="FFFFFF"/>
                </a:solidFill>
              </a:rPr>
              <a:t>Bildschirme</a:t>
            </a:r>
            <a:endParaRPr lang="de-DE" sz="3300" dirty="0">
              <a:solidFill>
                <a:srgbClr val="FFFFFF"/>
              </a:solidFill>
            </a:endParaRPr>
          </a:p>
        </p:txBody>
      </p:sp>
      <p:sp useBgFill="1">
        <p:nvSpPr>
          <p:cNvPr id="124" name="Rechteck mit abgerundeten diagonal liegenden Ecken 6">
            <a:extLst>
              <a:ext uri="{FF2B5EF4-FFF2-40B4-BE49-F238E27FC236}">
                <a16:creationId xmlns:a16="http://schemas.microsoft.com/office/drawing/2014/main" id="{7C30BDFE-E13B-4CD1-9371-FAEDFF80CD7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9935" y="853439"/>
            <a:ext cx="6987476" cy="4760505"/>
          </a:xfrm>
          <a:prstGeom prst="round2DiagRect">
            <a:avLst>
              <a:gd name="adj1" fmla="val 7418"/>
              <a:gd name="adj2" fmla="val 0"/>
            </a:avLst>
          </a:prstGeom>
          <a:ln w="19050" cap="sq">
            <a:solidFill>
              <a:schemeClr val="bg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dirty="0"/>
          </a:p>
        </p:txBody>
      </p:sp>
      <p:grpSp>
        <p:nvGrpSpPr>
          <p:cNvPr id="126" name="Gruppe 125">
            <a:extLst>
              <a:ext uri="{FF2B5EF4-FFF2-40B4-BE49-F238E27FC236}">
                <a16:creationId xmlns:a16="http://schemas.microsoft.com/office/drawing/2014/main" id="{A847D4E2-EA7B-40EF-8062-D1FAF838F65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379200" y="0"/>
            <a:ext cx="674688" cy="6848476"/>
            <a:chOff x="11364912" y="0"/>
            <a:chExt cx="674688" cy="6848476"/>
          </a:xfrm>
          <a:gradFill flip="none" rotWithShape="1">
            <a:gsLst>
              <a:gs pos="0">
                <a:schemeClr val="bg2"/>
              </a:gs>
              <a:gs pos="100000">
                <a:schemeClr val="bg2">
                  <a:lumMod val="60000"/>
                  <a:lumOff val="40000"/>
                  <a:alpha val="60000"/>
                </a:schemeClr>
              </a:gs>
            </a:gsLst>
            <a:lin ang="5400000" scaled="0"/>
            <a:tileRect/>
          </a:gradFill>
        </p:grpSpPr>
        <p:sp>
          <p:nvSpPr>
            <p:cNvPr id="127" name="Freihandform 32">
              <a:extLst>
                <a:ext uri="{FF2B5EF4-FFF2-40B4-BE49-F238E27FC236}">
                  <a16:creationId xmlns:a16="http://schemas.microsoft.com/office/drawing/2014/main" id="{F1549F3B-53A1-4D15-8E8E-4297D91B8D8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dgm="http://schemas.openxmlformats.org/drawingml/2006/diagram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8" name="Freihandform 33">
              <a:extLst>
                <a:ext uri="{FF2B5EF4-FFF2-40B4-BE49-F238E27FC236}">
                  <a16:creationId xmlns:a16="http://schemas.microsoft.com/office/drawing/2014/main" id="{841347B2-F767-433C-946A-1B19B4C40EB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dgm="http://schemas.openxmlformats.org/drawingml/2006/diagram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9" name="Freihandform 34">
              <a:extLst>
                <a:ext uri="{FF2B5EF4-FFF2-40B4-BE49-F238E27FC236}">
                  <a16:creationId xmlns:a16="http://schemas.microsoft.com/office/drawing/2014/main" id="{B34A4847-B6CA-4001-8EB1-33B3854A448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dgm="http://schemas.openxmlformats.org/drawingml/2006/diagram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0" name="Freihandform 35">
              <a:extLst>
                <a:ext uri="{FF2B5EF4-FFF2-40B4-BE49-F238E27FC236}">
                  <a16:creationId xmlns:a16="http://schemas.microsoft.com/office/drawing/2014/main" id="{EF334B32-D0A0-45DE-99CB-37A3E56ECE7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dgm="http://schemas.openxmlformats.org/drawingml/2006/diagram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1" name="Freihandform 36">
              <a:extLst>
                <a:ext uri="{FF2B5EF4-FFF2-40B4-BE49-F238E27FC236}">
                  <a16:creationId xmlns:a16="http://schemas.microsoft.com/office/drawing/2014/main" id="{5D1098DF-5812-4A6F-A4B7-AFEBEDA9837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dgm="http://schemas.openxmlformats.org/drawingml/2006/diagram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2" name="Freihandform 37">
              <a:extLst>
                <a:ext uri="{FF2B5EF4-FFF2-40B4-BE49-F238E27FC236}">
                  <a16:creationId xmlns:a16="http://schemas.microsoft.com/office/drawing/2014/main" id="{2A72CC5D-2EA1-4ABD-B694-045401D7F21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dgm="http://schemas.openxmlformats.org/drawingml/2006/diagram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3" name="Freihandform 38">
              <a:extLst>
                <a:ext uri="{FF2B5EF4-FFF2-40B4-BE49-F238E27FC236}">
                  <a16:creationId xmlns:a16="http://schemas.microsoft.com/office/drawing/2014/main" id="{47B8C57D-403F-4D5B-9724-24276E99B4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dgm="http://schemas.openxmlformats.org/drawingml/2006/diagram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4" name="Freihandform 39">
              <a:extLst>
                <a:ext uri="{FF2B5EF4-FFF2-40B4-BE49-F238E27FC236}">
                  <a16:creationId xmlns:a16="http://schemas.microsoft.com/office/drawing/2014/main" id="{4890E5D3-F793-4B6A-AA8F-1F6C03BD1B4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dgm="http://schemas.openxmlformats.org/drawingml/2006/diagram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5" name="Freihandform 40">
              <a:extLst>
                <a:ext uri="{FF2B5EF4-FFF2-40B4-BE49-F238E27FC236}">
                  <a16:creationId xmlns:a16="http://schemas.microsoft.com/office/drawing/2014/main" id="{68A2FE4A-346D-4EA5-B377-EED4515161C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dgm="http://schemas.openxmlformats.org/drawingml/2006/diagram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6" name="Rechteck 41">
              <a:extLst>
                <a:ext uri="{FF2B5EF4-FFF2-40B4-BE49-F238E27FC236}">
                  <a16:creationId xmlns:a16="http://schemas.microsoft.com/office/drawing/2014/main" id="{2F12D5D5-9BB1-4D89-B5B4-8F8353825B7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xmlns:a16="http://schemas.microsoft.com/office/drawing/2014/main" xmlns:dgm="http://schemas.openxmlformats.org/drawingml/2006/diagram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</p:grpSp>
      <p:pic>
        <p:nvPicPr>
          <p:cNvPr id="5" name="Grafi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3399" y="719932"/>
            <a:ext cx="7401988" cy="5279898"/>
          </a:xfrm>
          <a:prstGeom prst="rect">
            <a:avLst/>
          </a:prstGeom>
        </p:spPr>
      </p:pic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de-DE" noProof="0" smtClean="0"/>
              <a:t>David Backhusen</a:t>
            </a:r>
            <a:endParaRPr lang="de-DE" noProof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de-DE" noProof="0" smtClean="0"/>
              <a:t>4</a:t>
            </a:fld>
            <a:r>
              <a:rPr lang="de-DE" noProof="0" dirty="0" smtClean="0"/>
              <a:t>/7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9566394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134327-4864-46BB-A57A-7055C9E3A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330" y="1254035"/>
            <a:ext cx="2926190" cy="4002222"/>
          </a:xfrm>
        </p:spPr>
        <p:txBody>
          <a:bodyPr rtlCol="0">
            <a:normAutofit/>
          </a:bodyPr>
          <a:lstStyle/>
          <a:p>
            <a:pPr algn="r" rtl="0"/>
            <a:r>
              <a:rPr lang="de-DE" sz="3300" dirty="0" smtClean="0">
                <a:solidFill>
                  <a:srgbClr val="FFFFFF"/>
                </a:solidFill>
              </a:rPr>
              <a:t>Stuhl</a:t>
            </a:r>
            <a:endParaRPr lang="de-DE" sz="3300" dirty="0">
              <a:solidFill>
                <a:srgbClr val="FFFFFF"/>
              </a:solidFill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199" y="536329"/>
            <a:ext cx="5808785" cy="5808785"/>
          </a:xfrm>
          <a:prstGeom prst="rect">
            <a:avLst/>
          </a:prstGeom>
        </p:spPr>
      </p:pic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de-DE" noProof="0" smtClean="0"/>
              <a:t>David Backhusen</a:t>
            </a:r>
            <a:endParaRPr lang="de-DE" noProof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de-DE" noProof="0" smtClean="0"/>
              <a:pPr/>
              <a:t>5</a:t>
            </a:fld>
            <a:r>
              <a:rPr lang="de-DE" dirty="0"/>
              <a:t>/7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201501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134327-4864-46BB-A57A-7055C9E3A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330" y="1254035"/>
            <a:ext cx="2926190" cy="4002222"/>
          </a:xfrm>
        </p:spPr>
        <p:txBody>
          <a:bodyPr rtlCol="0">
            <a:normAutofit/>
          </a:bodyPr>
          <a:lstStyle/>
          <a:p>
            <a:pPr algn="r" rtl="0"/>
            <a:r>
              <a:rPr lang="de-DE" sz="3300" dirty="0" smtClean="0">
                <a:solidFill>
                  <a:srgbClr val="FFFFFF"/>
                </a:solidFill>
              </a:rPr>
              <a:t>Internet</a:t>
            </a:r>
            <a:endParaRPr lang="de-DE" sz="3300" dirty="0">
              <a:solidFill>
                <a:srgbClr val="FFFFFF"/>
              </a:solidFill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553" y="1698747"/>
            <a:ext cx="5810250" cy="3267075"/>
          </a:xfrm>
          <a:prstGeom prst="rect">
            <a:avLst/>
          </a:prstGeom>
        </p:spPr>
      </p:pic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de-DE" noProof="0" smtClean="0"/>
              <a:t>David Backhusen</a:t>
            </a:r>
            <a:endParaRPr lang="de-DE" noProof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de-DE" noProof="0" smtClean="0"/>
              <a:pPr/>
              <a:t>6</a:t>
            </a:fld>
            <a:r>
              <a:rPr lang="de-DE" dirty="0"/>
              <a:t>/7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437316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DC9467-D86A-4D44-9E01-5796E5BDA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 anchor="ctr"/>
          <a:lstStyle/>
          <a:p>
            <a:pPr algn="ctr" rtl="0"/>
            <a:r>
              <a:rPr lang="de-DE" dirty="0"/>
              <a:t>  </a:t>
            </a:r>
            <a:r>
              <a:rPr lang="de-DE" dirty="0" smtClean="0"/>
              <a:t>David </a:t>
            </a:r>
            <a:r>
              <a:rPr lang="de-DE" dirty="0" err="1" smtClean="0"/>
              <a:t>Backhusen</a:t>
            </a:r>
            <a:endParaRPr lang="de-DE" dirty="0"/>
          </a:p>
        </p:txBody>
      </p:sp>
      <p:pic>
        <p:nvPicPr>
          <p:cNvPr id="6" name="Bildplatzhalter 5" descr="Schaltkreis">
            <a:extLst>
              <a:ext uri="{FF2B5EF4-FFF2-40B4-BE49-F238E27FC236}">
                <a16:creationId xmlns:a16="http://schemas.microsoft.com/office/drawing/2014/main" id="{103D88BF-51AE-46F2-8081-A3C50643270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41411" y="783406"/>
            <a:ext cx="9912354" cy="3299778"/>
          </a:xfrm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1A79215-653F-4996-95E5-0FD4B247B2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1364" y="5124019"/>
            <a:ext cx="9910859" cy="1325941"/>
          </a:xfrm>
        </p:spPr>
        <p:txBody>
          <a:bodyPr rtlCol="0">
            <a:normAutofit/>
          </a:bodyPr>
          <a:lstStyle/>
          <a:p>
            <a:pPr algn="ctr" rtl="0"/>
            <a:r>
              <a:rPr lang="de-DE" sz="2400" dirty="0" smtClean="0"/>
              <a:t>d.backhusen@web.de</a:t>
            </a:r>
            <a:endParaRPr lang="de-DE" sz="240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de-DE" noProof="0" dirty="0" smtClean="0"/>
              <a:t>David </a:t>
            </a:r>
            <a:r>
              <a:rPr lang="de-DE" noProof="0" dirty="0" err="1" smtClean="0"/>
              <a:t>Backhusen</a:t>
            </a:r>
            <a:endParaRPr lang="de-DE" noProof="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de-DE" noProof="0" smtClean="0"/>
              <a:pPr/>
              <a:t>7</a:t>
            </a:fld>
            <a:r>
              <a:rPr lang="de-DE" dirty="0"/>
              <a:t>/7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9065403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chaltkreis">
  <a:themeElements>
    <a:clrScheme name="Circuit">
      <a:dk1>
        <a:sysClr val="windowText" lastClr="000000"/>
      </a:dk1>
      <a:lt1>
        <a:sysClr val="window" lastClr="FFFFFF"/>
      </a:lt1>
      <a:dk2>
        <a:srgbClr val="252C36"/>
      </a:dk2>
      <a:lt2>
        <a:srgbClr val="7C96A3"/>
      </a:lt2>
      <a:accent1>
        <a:srgbClr val="4FD093"/>
      </a:accent1>
      <a:accent2>
        <a:srgbClr val="54BCDF"/>
      </a:accent2>
      <a:accent3>
        <a:srgbClr val="A262D0"/>
      </a:accent3>
      <a:accent4>
        <a:srgbClr val="D7537B"/>
      </a:accent4>
      <a:accent5>
        <a:srgbClr val="E78045"/>
      </a:accent5>
      <a:accent6>
        <a:srgbClr val="84C350"/>
      </a:accent6>
      <a:hlink>
        <a:srgbClr val="22FFFF"/>
      </a:hlink>
      <a:folHlink>
        <a:srgbClr val="9BF3FD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4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4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  <a:hueMod val="106000"/>
                <a:satMod val="140000"/>
                <a:lumMod val="42000"/>
              </a:schemeClr>
              <a:schemeClr val="phClr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142578CA-DEC9-49C3-80AF-C113973CC9A9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3E9F5BB-97DB-4160-B47A-8FCEBC4F46E5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16c05727-aa75-4e4a-9b5f-8a80a1165891"/>
    <ds:schemaRef ds:uri="http://purl.org/dc/dcmitype/"/>
    <ds:schemaRef ds:uri="http://schemas.microsoft.com/office/infopath/2007/PartnerControls"/>
    <ds:schemaRef ds:uri="71af3243-3dd4-4a8d-8c0d-dd76da1f02a5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35D4F14-B0CC-4BD5-A6F5-6EB7AE97AF0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545AAC2-3D9B-47D1-B22C-F3D1B3D4DEA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Modernes Design</Template>
  <TotalTime>0</TotalTime>
  <Words>50</Words>
  <Application>Microsoft Office PowerPoint</Application>
  <PresentationFormat>Breitbild</PresentationFormat>
  <Paragraphs>31</Paragraphs>
  <Slides>7</Slides>
  <Notes>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2" baseType="lpstr">
      <vt:lpstr>Arial</vt:lpstr>
      <vt:lpstr>Calibri</vt:lpstr>
      <vt:lpstr>Trebuchet MS</vt:lpstr>
      <vt:lpstr>Tw Cen MT</vt:lpstr>
      <vt:lpstr>Schaltkreis</vt:lpstr>
      <vt:lpstr>Mein Wunscharbeitsplatz als Fachinformatiker</vt:lpstr>
      <vt:lpstr>Computing-Komponenten</vt:lpstr>
      <vt:lpstr>PC</vt:lpstr>
      <vt:lpstr>Bildschirme</vt:lpstr>
      <vt:lpstr>Stuhl</vt:lpstr>
      <vt:lpstr>Internet</vt:lpstr>
      <vt:lpstr>  David Backhusen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2024-09-02T06:40:50Z</dcterms:created>
  <dcterms:modified xsi:type="dcterms:W3CDTF">2024-09-02T06:59:08Z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