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669" r:id="rId4"/>
  </p:sldMasterIdLst>
  <p:notesMasterIdLst>
    <p:notesMasterId r:id="rId14"/>
  </p:notesMasterIdLst>
  <p:handoutMasterIdLst>
    <p:handoutMasterId r:id="rId15"/>
  </p:handoutMasterIdLst>
  <p:sldIdLst>
    <p:sldId id="256" r:id="rId5"/>
    <p:sldId id="257" r:id="rId6"/>
    <p:sldId id="262" r:id="rId7"/>
    <p:sldId id="263" r:id="rId8"/>
    <p:sldId id="264" r:id="rId9"/>
    <p:sldId id="265" r:id="rId10"/>
    <p:sldId id="266" r:id="rId11"/>
    <p:sldId id="267" r:id="rId12"/>
    <p:sldId id="268" r:id="rId13"/>
  </p:sldIdLst>
  <p:sldSz cx="12192000" cy="6858000"/>
  <p:notesSz cx="6858000" cy="9144000"/>
  <p:defaultTextStyle>
    <a:defPPr rtl="0">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5165" autoAdjust="0"/>
  </p:normalViewPr>
  <p:slideViewPr>
    <p:cSldViewPr snapToGrid="0">
      <p:cViewPr varScale="1">
        <p:scale>
          <a:sx n="107" d="100"/>
          <a:sy n="107" d="100"/>
        </p:scale>
        <p:origin x="636" y="14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4" d="100"/>
          <a:sy n="64" d="100"/>
        </p:scale>
        <p:origin x="3192" y="7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C8DCF665-9520-460D-9303-AF6B437D6A5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413916F8-CADB-4FE6-8826-92CBBD2B76E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FFB6168-0BE6-480A-9A1D-06A8A449D6D0}" type="datetime1">
              <a:rPr lang="de-DE" smtClean="0"/>
              <a:t>05.09.2024</a:t>
            </a:fld>
            <a:endParaRPr lang="de-DE" dirty="0"/>
          </a:p>
        </p:txBody>
      </p:sp>
      <p:sp>
        <p:nvSpPr>
          <p:cNvPr id="4" name="Fußzeilenplatzhalter 3">
            <a:extLst>
              <a:ext uri="{FF2B5EF4-FFF2-40B4-BE49-F238E27FC236}">
                <a16:creationId xmlns:a16="http://schemas.microsoft.com/office/drawing/2014/main" id="{DC9CFC00-E401-4479-A70F-3CBE2EF1F2E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66239650-37D2-4620-A859-9C6E57DA12F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58F8A05-CD0F-4FFC-B42B-FE5B9DE8AB1E}" type="slidenum">
              <a:rPr lang="de-DE" smtClean="0"/>
              <a:t>‹Nr.›</a:t>
            </a:fld>
            <a:endParaRPr lang="de-DE"/>
          </a:p>
        </p:txBody>
      </p:sp>
    </p:spTree>
    <p:extLst>
      <p:ext uri="{BB962C8B-B14F-4D97-AF65-F5344CB8AC3E}">
        <p14:creationId xmlns:p14="http://schemas.microsoft.com/office/powerpoint/2010/main" val="17711042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noProof="0"/>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6B69DA-BD73-4A6B-9D63-6B6AF7C51B1D}" type="datetime1">
              <a:rPr lang="de-DE" smtClean="0"/>
              <a:pPr/>
              <a:t>05.09.2024</a:t>
            </a:fld>
            <a:endParaRPr lang="de-DE" dirty="0"/>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noProof="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dirty="0"/>
              <a:t>Textmasterformate bearbeiten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noProof="0"/>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669861-ACD9-4301-BB83-98E2ADCF84C0}" type="slidenum">
              <a:rPr lang="de-DE" noProof="0" smtClean="0"/>
              <a:t>‹Nr.›</a:t>
            </a:fld>
            <a:endParaRPr lang="de-DE" noProof="0"/>
          </a:p>
        </p:txBody>
      </p:sp>
    </p:spTree>
    <p:extLst>
      <p:ext uri="{BB962C8B-B14F-4D97-AF65-F5344CB8AC3E}">
        <p14:creationId xmlns:p14="http://schemas.microsoft.com/office/powerpoint/2010/main" val="23390567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35669861-ACD9-4301-BB83-98E2ADCF84C0}" type="slidenum">
              <a:rPr lang="de-DE" smtClean="0"/>
              <a:t>1</a:t>
            </a:fld>
            <a:endParaRPr lang="de-DE"/>
          </a:p>
        </p:txBody>
      </p:sp>
    </p:spTree>
    <p:extLst>
      <p:ext uri="{BB962C8B-B14F-4D97-AF65-F5344CB8AC3E}">
        <p14:creationId xmlns:p14="http://schemas.microsoft.com/office/powerpoint/2010/main" val="11728515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35669861-ACD9-4301-BB83-98E2ADCF84C0}" type="slidenum">
              <a:rPr lang="de-DE" smtClean="0"/>
              <a:t>2</a:t>
            </a:fld>
            <a:endParaRPr lang="de-DE"/>
          </a:p>
        </p:txBody>
      </p:sp>
    </p:spTree>
    <p:extLst>
      <p:ext uri="{BB962C8B-B14F-4D97-AF65-F5344CB8AC3E}">
        <p14:creationId xmlns:p14="http://schemas.microsoft.com/office/powerpoint/2010/main" val="25679552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5669861-ACD9-4301-BB83-98E2ADCF84C0}" type="slidenum">
              <a:rPr lang="de-DE" noProof="0" smtClean="0"/>
              <a:t>3</a:t>
            </a:fld>
            <a:endParaRPr lang="de-DE" noProof="0"/>
          </a:p>
        </p:txBody>
      </p:sp>
    </p:spTree>
    <p:extLst>
      <p:ext uri="{BB962C8B-B14F-4D97-AF65-F5344CB8AC3E}">
        <p14:creationId xmlns:p14="http://schemas.microsoft.com/office/powerpoint/2010/main" val="13841582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66" name="Bild 2" descr="\\DROBO-FS\QuickDrops\JB\PPTX NG\Droplets\LightingOverlay.png"/>
          <p:cNvPicPr>
            <a:picLocks noChangeAspect="1" noChangeArrowheads="1"/>
          </p:cNvPicPr>
          <p:nvPr/>
        </p:nvPicPr>
        <p:blipFill>
          <a:blip r:embed="rId2" cstate="email">
            <a:alphaModFix amt="30000"/>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uppe 10"/>
          <p:cNvGrpSpPr/>
          <p:nvPr/>
        </p:nvGrpSpPr>
        <p:grpSpPr>
          <a:xfrm>
            <a:off x="0" y="0"/>
            <a:ext cx="2305051" cy="6858001"/>
            <a:chOff x="0" y="0"/>
            <a:chExt cx="2305051" cy="6858001"/>
          </a:xfrm>
          <a:gradFill flip="none" rotWithShape="1">
            <a:gsLst>
              <a:gs pos="0">
                <a:schemeClr val="tx2"/>
              </a:gs>
              <a:gs pos="100000">
                <a:schemeClr val="tx2">
                  <a:lumMod val="50000"/>
                </a:schemeClr>
              </a:gs>
            </a:gsLst>
            <a:lin ang="5400000" scaled="0"/>
            <a:tileRect/>
          </a:gradFill>
        </p:grpSpPr>
        <p:sp>
          <p:nvSpPr>
            <p:cNvPr id="12" name="Rechteck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ihand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ihand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hteck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ihand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ihand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ihand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ihand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ihand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ihand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ihand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ihand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ihand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ihand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ihand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ihand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ihand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ihand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ihand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ihand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ihand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ihand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ihand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ihand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ihand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ihand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ihand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ihand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hteck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ihand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ihand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ihand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ihand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ihand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ihand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ihand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ihand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ihand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ihand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ihand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hteck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ihand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ihand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ihand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ihand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ihand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ihand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ihand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ihand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ihand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ihand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ihand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ihand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ihand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el 1"/>
          <p:cNvSpPr>
            <a:spLocks noGrp="1"/>
          </p:cNvSpPr>
          <p:nvPr>
            <p:ph type="ctrTitle" hasCustomPrompt="1"/>
          </p:nvPr>
        </p:nvSpPr>
        <p:spPr>
          <a:xfrm>
            <a:off x="1876424" y="1122363"/>
            <a:ext cx="8791575" cy="2387600"/>
          </a:xfrm>
        </p:spPr>
        <p:txBody>
          <a:bodyPr rtlCol="0" anchor="b">
            <a:normAutofit/>
          </a:bodyPr>
          <a:lstStyle>
            <a:lvl1pPr algn="l">
              <a:defRPr sz="4800"/>
            </a:lvl1pPr>
          </a:lstStyle>
          <a:p>
            <a:pPr rtl="0"/>
            <a:r>
              <a:rPr lang="de-DE" noProof="0"/>
              <a:t>Titelmasterformat durch Klicken bearbeiten</a:t>
            </a:r>
          </a:p>
        </p:txBody>
      </p:sp>
      <p:sp>
        <p:nvSpPr>
          <p:cNvPr id="3" name="Untertitel 2"/>
          <p:cNvSpPr>
            <a:spLocks noGrp="1"/>
          </p:cNvSpPr>
          <p:nvPr>
            <p:ph type="subTitle" idx="1" hasCustomPrompt="1"/>
          </p:nvPr>
        </p:nvSpPr>
        <p:spPr>
          <a:xfrm>
            <a:off x="1876424" y="3602038"/>
            <a:ext cx="8791575" cy="1655762"/>
          </a:xfrm>
        </p:spPr>
        <p:txBody>
          <a:bodyPr rtlCol="0">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e-DE" noProof="0" dirty="0"/>
              <a:t>Formatvorlage des Untertitelmasters durch Klicken bearbeiten</a:t>
            </a:r>
          </a:p>
        </p:txBody>
      </p:sp>
    </p:spTree>
    <p:extLst>
      <p:ext uri="{BB962C8B-B14F-4D97-AF65-F5344CB8AC3E}">
        <p14:creationId xmlns:p14="http://schemas.microsoft.com/office/powerpoint/2010/main" val="36584169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e-DE" noProof="0"/>
              <a:t>Titelmasterformat durch Klicken bearbeiten</a:t>
            </a:r>
          </a:p>
        </p:txBody>
      </p:sp>
      <p:sp>
        <p:nvSpPr>
          <p:cNvPr id="3" name="Inhaltsplatzhalter 2"/>
          <p:cNvSpPr>
            <a:spLocks noGrp="1"/>
          </p:cNvSpPr>
          <p:nvPr>
            <p:ph idx="1" hasCustomPrompt="1"/>
          </p:nvPr>
        </p:nvSpPr>
        <p:spPr/>
        <p:txBody>
          <a:bodyPr rtlCol="0"/>
          <a:lstStyle/>
          <a:p>
            <a:pPr lvl="0" rtl="0"/>
            <a:r>
              <a:rPr lang="de-DE" noProof="0"/>
              <a:t>Textmasterformate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p:txBody>
      </p:sp>
      <p:sp>
        <p:nvSpPr>
          <p:cNvPr id="4" name="Datumsplatzhalter 3"/>
          <p:cNvSpPr>
            <a:spLocks noGrp="1"/>
          </p:cNvSpPr>
          <p:nvPr>
            <p:ph type="dt" sz="half" idx="10"/>
          </p:nvPr>
        </p:nvSpPr>
        <p:spPr/>
        <p:txBody>
          <a:bodyPr rtlCol="0"/>
          <a:lstStyle/>
          <a:p>
            <a:pPr rtl="0"/>
            <a:endParaRPr lang="de-DE" noProof="0"/>
          </a:p>
        </p:txBody>
      </p:sp>
      <p:sp>
        <p:nvSpPr>
          <p:cNvPr id="5" name="Fußzeilenplatzhalter 4"/>
          <p:cNvSpPr>
            <a:spLocks noGrp="1"/>
          </p:cNvSpPr>
          <p:nvPr>
            <p:ph type="ftr" sz="quarter" idx="11"/>
          </p:nvPr>
        </p:nvSpPr>
        <p:spPr/>
        <p:txBody>
          <a:bodyPr rtlCol="0"/>
          <a:lstStyle/>
          <a:p>
            <a:pPr rtl="0"/>
            <a:r>
              <a:rPr lang="de-DE" noProof="0"/>
              <a:t>Zaher Rezai</a:t>
            </a:r>
          </a:p>
        </p:txBody>
      </p:sp>
      <p:sp>
        <p:nvSpPr>
          <p:cNvPr id="6" name="Foliennummernplatzhalter 5"/>
          <p:cNvSpPr>
            <a:spLocks noGrp="1"/>
          </p:cNvSpPr>
          <p:nvPr>
            <p:ph type="sldNum" sz="quarter" idx="12"/>
          </p:nvPr>
        </p:nvSpPr>
        <p:spPr/>
        <p:txBody>
          <a:bodyPr rtlCol="0"/>
          <a:lstStyle/>
          <a:p>
            <a:pPr rtl="0"/>
            <a:fld id="{6D22F896-40B5-4ADD-8801-0D06FADFA095}" type="slidenum">
              <a:rPr lang="de-DE" noProof="0" smtClean="0"/>
              <a:t>‹Nr.›</a:t>
            </a:fld>
            <a:endParaRPr lang="de-DE" noProof="0"/>
          </a:p>
        </p:txBody>
      </p:sp>
    </p:spTree>
    <p:extLst>
      <p:ext uri="{BB962C8B-B14F-4D97-AF65-F5344CB8AC3E}">
        <p14:creationId xmlns:p14="http://schemas.microsoft.com/office/powerpoint/2010/main" val="1497360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141411" y="1419226"/>
            <a:ext cx="9906000" cy="2852737"/>
          </a:xfrm>
        </p:spPr>
        <p:txBody>
          <a:bodyPr rtlCol="0" anchor="b">
            <a:normAutofit/>
          </a:bodyPr>
          <a:lstStyle>
            <a:lvl1pPr>
              <a:defRPr sz="3600"/>
            </a:lvl1pPr>
          </a:lstStyle>
          <a:p>
            <a:pPr rtl="0"/>
            <a:r>
              <a:rPr lang="de-DE" noProof="0"/>
              <a:t>Titelmasterformat durch Klicken bearbeiten</a:t>
            </a:r>
          </a:p>
        </p:txBody>
      </p:sp>
      <p:sp>
        <p:nvSpPr>
          <p:cNvPr id="3" name="Textplatzhalter 2"/>
          <p:cNvSpPr>
            <a:spLocks noGrp="1"/>
          </p:cNvSpPr>
          <p:nvPr>
            <p:ph type="body" idx="1" hasCustomPrompt="1"/>
          </p:nvPr>
        </p:nvSpPr>
        <p:spPr>
          <a:xfrm>
            <a:off x="1141411" y="4424362"/>
            <a:ext cx="9906000" cy="1374776"/>
          </a:xfrm>
        </p:spPr>
        <p:txBody>
          <a:bodyPr rtlCol="0">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de-DE" noProof="0"/>
              <a:t>Textmasterformate bearbeiten</a:t>
            </a:r>
          </a:p>
        </p:txBody>
      </p:sp>
      <p:sp>
        <p:nvSpPr>
          <p:cNvPr id="4" name="Datumsplatzhalter 3"/>
          <p:cNvSpPr>
            <a:spLocks noGrp="1"/>
          </p:cNvSpPr>
          <p:nvPr>
            <p:ph type="dt" sz="half" idx="10"/>
          </p:nvPr>
        </p:nvSpPr>
        <p:spPr/>
        <p:txBody>
          <a:bodyPr rtlCol="0"/>
          <a:lstStyle/>
          <a:p>
            <a:pPr rtl="0"/>
            <a:endParaRPr lang="de-DE" noProof="0"/>
          </a:p>
        </p:txBody>
      </p:sp>
      <p:sp>
        <p:nvSpPr>
          <p:cNvPr id="5" name="Fußzeilenplatzhalter 4"/>
          <p:cNvSpPr>
            <a:spLocks noGrp="1"/>
          </p:cNvSpPr>
          <p:nvPr>
            <p:ph type="ftr" sz="quarter" idx="11"/>
          </p:nvPr>
        </p:nvSpPr>
        <p:spPr/>
        <p:txBody>
          <a:bodyPr rtlCol="0"/>
          <a:lstStyle/>
          <a:p>
            <a:pPr rtl="0"/>
            <a:r>
              <a:rPr lang="de-DE" noProof="0"/>
              <a:t>Zaher Rezai</a:t>
            </a:r>
          </a:p>
        </p:txBody>
      </p:sp>
      <p:sp>
        <p:nvSpPr>
          <p:cNvPr id="6" name="Foliennummernplatzhalter 5"/>
          <p:cNvSpPr>
            <a:spLocks noGrp="1"/>
          </p:cNvSpPr>
          <p:nvPr>
            <p:ph type="sldNum" sz="quarter" idx="12"/>
          </p:nvPr>
        </p:nvSpPr>
        <p:spPr/>
        <p:txBody>
          <a:bodyPr rtlCol="0"/>
          <a:lstStyle/>
          <a:p>
            <a:pPr rtl="0"/>
            <a:fld id="{6D22F896-40B5-4ADD-8801-0D06FADFA095}" type="slidenum">
              <a:rPr lang="de-DE" noProof="0" smtClean="0"/>
              <a:t>‹Nr.›</a:t>
            </a:fld>
            <a:endParaRPr lang="de-DE" noProof="0"/>
          </a:p>
        </p:txBody>
      </p:sp>
    </p:spTree>
    <p:extLst>
      <p:ext uri="{BB962C8B-B14F-4D97-AF65-F5344CB8AC3E}">
        <p14:creationId xmlns:p14="http://schemas.microsoft.com/office/powerpoint/2010/main" val="15228012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e-DE" noProof="0"/>
              <a:t>Titelmasterformat durch Klicken bearbeiten</a:t>
            </a:r>
          </a:p>
        </p:txBody>
      </p:sp>
      <p:sp>
        <p:nvSpPr>
          <p:cNvPr id="3" name="Inhaltsplatzhalter 2"/>
          <p:cNvSpPr>
            <a:spLocks noGrp="1"/>
          </p:cNvSpPr>
          <p:nvPr>
            <p:ph sz="half" idx="1" hasCustomPrompt="1"/>
          </p:nvPr>
        </p:nvSpPr>
        <p:spPr>
          <a:xfrm>
            <a:off x="1141410" y="2249486"/>
            <a:ext cx="4878389" cy="3541714"/>
          </a:xfrm>
        </p:spPr>
        <p:txBody>
          <a:bodyPr rtlCol="0"/>
          <a:lstStyle/>
          <a:p>
            <a:pPr lvl="0" rtl="0"/>
            <a:r>
              <a:rPr lang="de-DE" noProof="0"/>
              <a:t>Textmasterformate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p:txBody>
      </p:sp>
      <p:sp>
        <p:nvSpPr>
          <p:cNvPr id="4" name="Inhaltsplatzhalter 3"/>
          <p:cNvSpPr>
            <a:spLocks noGrp="1"/>
          </p:cNvSpPr>
          <p:nvPr>
            <p:ph sz="half" idx="2" hasCustomPrompt="1"/>
          </p:nvPr>
        </p:nvSpPr>
        <p:spPr>
          <a:xfrm>
            <a:off x="6172200" y="2249486"/>
            <a:ext cx="4875211" cy="3541714"/>
          </a:xfrm>
        </p:spPr>
        <p:txBody>
          <a:bodyPr rtlCol="0"/>
          <a:lstStyle/>
          <a:p>
            <a:pPr lvl="0" rtl="0"/>
            <a:r>
              <a:rPr lang="de-DE" noProof="0"/>
              <a:t>Textmasterformate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p:txBody>
      </p:sp>
      <p:sp>
        <p:nvSpPr>
          <p:cNvPr id="5" name="Datumsplatzhalter 4"/>
          <p:cNvSpPr>
            <a:spLocks noGrp="1"/>
          </p:cNvSpPr>
          <p:nvPr>
            <p:ph type="dt" sz="half" idx="10"/>
          </p:nvPr>
        </p:nvSpPr>
        <p:spPr/>
        <p:txBody>
          <a:bodyPr rtlCol="0"/>
          <a:lstStyle/>
          <a:p>
            <a:pPr rtl="0"/>
            <a:endParaRPr lang="de-DE" noProof="0"/>
          </a:p>
        </p:txBody>
      </p:sp>
      <p:sp>
        <p:nvSpPr>
          <p:cNvPr id="6" name="Fußzeilenplatzhalter 5"/>
          <p:cNvSpPr>
            <a:spLocks noGrp="1"/>
          </p:cNvSpPr>
          <p:nvPr>
            <p:ph type="ftr" sz="quarter" idx="11"/>
          </p:nvPr>
        </p:nvSpPr>
        <p:spPr/>
        <p:txBody>
          <a:bodyPr rtlCol="0"/>
          <a:lstStyle/>
          <a:p>
            <a:pPr rtl="0"/>
            <a:r>
              <a:rPr lang="de-DE" noProof="0"/>
              <a:t>Zaher Rezai</a:t>
            </a:r>
          </a:p>
        </p:txBody>
      </p:sp>
      <p:sp>
        <p:nvSpPr>
          <p:cNvPr id="7" name="Foliennummernplatzhalter 6"/>
          <p:cNvSpPr>
            <a:spLocks noGrp="1"/>
          </p:cNvSpPr>
          <p:nvPr>
            <p:ph type="sldNum" sz="quarter" idx="12"/>
          </p:nvPr>
        </p:nvSpPr>
        <p:spPr/>
        <p:txBody>
          <a:bodyPr rtlCol="0"/>
          <a:lstStyle/>
          <a:p>
            <a:pPr rtl="0"/>
            <a:fld id="{6D22F896-40B5-4ADD-8801-0D06FADFA095}" type="slidenum">
              <a:rPr lang="de-DE" noProof="0" smtClean="0"/>
              <a:t>‹Nr.›</a:t>
            </a:fld>
            <a:endParaRPr lang="de-DE" noProof="0"/>
          </a:p>
        </p:txBody>
      </p:sp>
    </p:spTree>
    <p:extLst>
      <p:ext uri="{BB962C8B-B14F-4D97-AF65-F5344CB8AC3E}">
        <p14:creationId xmlns:p14="http://schemas.microsoft.com/office/powerpoint/2010/main" val="1214335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141411" y="619126"/>
            <a:ext cx="9906000" cy="1477961"/>
          </a:xfrm>
        </p:spPr>
        <p:txBody>
          <a:bodyPr rtlCol="0"/>
          <a:lstStyle/>
          <a:p>
            <a:pPr rtl="0"/>
            <a:r>
              <a:rPr lang="de-DE" noProof="0"/>
              <a:t>Titelmasterformat durch Klicken bearbeiten</a:t>
            </a:r>
          </a:p>
        </p:txBody>
      </p:sp>
      <p:sp>
        <p:nvSpPr>
          <p:cNvPr id="3" name="Textplatzhalter 2"/>
          <p:cNvSpPr>
            <a:spLocks noGrp="1"/>
          </p:cNvSpPr>
          <p:nvPr>
            <p:ph type="body" idx="1" hasCustomPrompt="1"/>
          </p:nvPr>
        </p:nvSpPr>
        <p:spPr>
          <a:xfrm>
            <a:off x="1370019" y="2249486"/>
            <a:ext cx="4649783" cy="823912"/>
          </a:xfrm>
        </p:spPr>
        <p:txBody>
          <a:bodyPr rtlCol="0"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Textmasterformate bearbeiten</a:t>
            </a:r>
          </a:p>
        </p:txBody>
      </p:sp>
      <p:sp>
        <p:nvSpPr>
          <p:cNvPr id="4" name="Inhaltsplatzhalter 3"/>
          <p:cNvSpPr>
            <a:spLocks noGrp="1"/>
          </p:cNvSpPr>
          <p:nvPr>
            <p:ph sz="half" idx="2" hasCustomPrompt="1"/>
          </p:nvPr>
        </p:nvSpPr>
        <p:spPr>
          <a:xfrm>
            <a:off x="1141410" y="3073397"/>
            <a:ext cx="4878391" cy="2717801"/>
          </a:xfrm>
        </p:spPr>
        <p:txBody>
          <a:bodyPr rtlCol="0"/>
          <a:lstStyle/>
          <a:p>
            <a:pPr lvl="0" rtl="0"/>
            <a:r>
              <a:rPr lang="de-DE" noProof="0"/>
              <a:t>Textmasterformate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p:txBody>
      </p:sp>
      <p:sp>
        <p:nvSpPr>
          <p:cNvPr id="5" name="Textplatzhalter 4"/>
          <p:cNvSpPr>
            <a:spLocks noGrp="1"/>
          </p:cNvSpPr>
          <p:nvPr>
            <p:ph type="body" sz="quarter" idx="3" hasCustomPrompt="1"/>
          </p:nvPr>
        </p:nvSpPr>
        <p:spPr>
          <a:xfrm>
            <a:off x="6400808" y="2249485"/>
            <a:ext cx="4646602" cy="823912"/>
          </a:xfrm>
        </p:spPr>
        <p:txBody>
          <a:bodyPr rtlCol="0"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Textmasterformate bearbeiten</a:t>
            </a:r>
          </a:p>
        </p:txBody>
      </p:sp>
      <p:sp>
        <p:nvSpPr>
          <p:cNvPr id="6" name="Inhaltsplatzhalter 5"/>
          <p:cNvSpPr>
            <a:spLocks noGrp="1"/>
          </p:cNvSpPr>
          <p:nvPr>
            <p:ph sz="quarter" idx="4" hasCustomPrompt="1"/>
          </p:nvPr>
        </p:nvSpPr>
        <p:spPr>
          <a:xfrm>
            <a:off x="6172200" y="3073397"/>
            <a:ext cx="4875210" cy="2717801"/>
          </a:xfrm>
        </p:spPr>
        <p:txBody>
          <a:bodyPr rtlCol="0"/>
          <a:lstStyle/>
          <a:p>
            <a:pPr lvl="0" rtl="0"/>
            <a:r>
              <a:rPr lang="de-DE" noProof="0"/>
              <a:t>Textmasterformate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p:txBody>
      </p:sp>
      <p:sp>
        <p:nvSpPr>
          <p:cNvPr id="7" name="Datumsplatzhalter 6"/>
          <p:cNvSpPr>
            <a:spLocks noGrp="1"/>
          </p:cNvSpPr>
          <p:nvPr>
            <p:ph type="dt" sz="half" idx="10"/>
          </p:nvPr>
        </p:nvSpPr>
        <p:spPr/>
        <p:txBody>
          <a:bodyPr rtlCol="0"/>
          <a:lstStyle/>
          <a:p>
            <a:pPr rtl="0"/>
            <a:endParaRPr lang="de-DE" noProof="0"/>
          </a:p>
        </p:txBody>
      </p:sp>
      <p:sp>
        <p:nvSpPr>
          <p:cNvPr id="8" name="Fußzeilenplatzhalter 7"/>
          <p:cNvSpPr>
            <a:spLocks noGrp="1"/>
          </p:cNvSpPr>
          <p:nvPr>
            <p:ph type="ftr" sz="quarter" idx="11"/>
          </p:nvPr>
        </p:nvSpPr>
        <p:spPr/>
        <p:txBody>
          <a:bodyPr rtlCol="0"/>
          <a:lstStyle/>
          <a:p>
            <a:pPr rtl="0"/>
            <a:r>
              <a:rPr lang="de-DE" noProof="0"/>
              <a:t>Zaher Rezai</a:t>
            </a:r>
          </a:p>
        </p:txBody>
      </p:sp>
      <p:sp>
        <p:nvSpPr>
          <p:cNvPr id="9" name="Foliennummernplatzhalter 8"/>
          <p:cNvSpPr>
            <a:spLocks noGrp="1"/>
          </p:cNvSpPr>
          <p:nvPr>
            <p:ph type="sldNum" sz="quarter" idx="12"/>
          </p:nvPr>
        </p:nvSpPr>
        <p:spPr/>
        <p:txBody>
          <a:bodyPr rtlCol="0"/>
          <a:lstStyle/>
          <a:p>
            <a:pPr rtl="0"/>
            <a:fld id="{6D22F896-40B5-4ADD-8801-0D06FADFA095}" type="slidenum">
              <a:rPr lang="de-DE" noProof="0" smtClean="0"/>
              <a:t>‹Nr.›</a:t>
            </a:fld>
            <a:endParaRPr lang="de-DE" noProof="0"/>
          </a:p>
        </p:txBody>
      </p:sp>
    </p:spTree>
    <p:extLst>
      <p:ext uri="{BB962C8B-B14F-4D97-AF65-F5344CB8AC3E}">
        <p14:creationId xmlns:p14="http://schemas.microsoft.com/office/powerpoint/2010/main" val="846593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e-DE" noProof="0"/>
              <a:t>Titelmasterformat durch Klicken bearbeiten</a:t>
            </a:r>
          </a:p>
        </p:txBody>
      </p:sp>
      <p:sp>
        <p:nvSpPr>
          <p:cNvPr id="3" name="Datumsplatzhalter 2"/>
          <p:cNvSpPr>
            <a:spLocks noGrp="1"/>
          </p:cNvSpPr>
          <p:nvPr>
            <p:ph type="dt" sz="half" idx="10"/>
          </p:nvPr>
        </p:nvSpPr>
        <p:spPr/>
        <p:txBody>
          <a:bodyPr rtlCol="0"/>
          <a:lstStyle/>
          <a:p>
            <a:pPr rtl="0"/>
            <a:endParaRPr lang="de-DE" noProof="0"/>
          </a:p>
        </p:txBody>
      </p:sp>
      <p:sp>
        <p:nvSpPr>
          <p:cNvPr id="4" name="Fußzeilenplatzhalter 3"/>
          <p:cNvSpPr>
            <a:spLocks noGrp="1"/>
          </p:cNvSpPr>
          <p:nvPr>
            <p:ph type="ftr" sz="quarter" idx="11"/>
          </p:nvPr>
        </p:nvSpPr>
        <p:spPr/>
        <p:txBody>
          <a:bodyPr rtlCol="0"/>
          <a:lstStyle/>
          <a:p>
            <a:pPr rtl="0"/>
            <a:r>
              <a:rPr lang="de-DE" noProof="0"/>
              <a:t>Zaher Rezai</a:t>
            </a:r>
          </a:p>
        </p:txBody>
      </p:sp>
      <p:sp>
        <p:nvSpPr>
          <p:cNvPr id="5" name="Foliennummernplatzhalter 4"/>
          <p:cNvSpPr>
            <a:spLocks noGrp="1"/>
          </p:cNvSpPr>
          <p:nvPr>
            <p:ph type="sldNum" sz="quarter" idx="12"/>
          </p:nvPr>
        </p:nvSpPr>
        <p:spPr/>
        <p:txBody>
          <a:bodyPr rtlCol="0"/>
          <a:lstStyle/>
          <a:p>
            <a:pPr rtl="0"/>
            <a:fld id="{6D22F896-40B5-4ADD-8801-0D06FADFA095}" type="slidenum">
              <a:rPr lang="de-DE" noProof="0" smtClean="0"/>
              <a:t>‹Nr.›</a:t>
            </a:fld>
            <a:endParaRPr lang="de-DE" noProof="0"/>
          </a:p>
        </p:txBody>
      </p:sp>
    </p:spTree>
    <p:extLst>
      <p:ext uri="{BB962C8B-B14F-4D97-AF65-F5344CB8AC3E}">
        <p14:creationId xmlns:p14="http://schemas.microsoft.com/office/powerpoint/2010/main" val="1876122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rtlCol="0"/>
          <a:lstStyle/>
          <a:p>
            <a:pPr rtl="0"/>
            <a:endParaRPr lang="de-DE" noProof="0"/>
          </a:p>
        </p:txBody>
      </p:sp>
      <p:sp>
        <p:nvSpPr>
          <p:cNvPr id="3" name="Fußzeilenplatzhalter 2"/>
          <p:cNvSpPr>
            <a:spLocks noGrp="1"/>
          </p:cNvSpPr>
          <p:nvPr>
            <p:ph type="ftr" sz="quarter" idx="11"/>
          </p:nvPr>
        </p:nvSpPr>
        <p:spPr/>
        <p:txBody>
          <a:bodyPr rtlCol="0"/>
          <a:lstStyle/>
          <a:p>
            <a:pPr rtl="0"/>
            <a:r>
              <a:rPr lang="de-DE" noProof="0"/>
              <a:t>Zaher Rezai</a:t>
            </a:r>
          </a:p>
        </p:txBody>
      </p:sp>
      <p:sp>
        <p:nvSpPr>
          <p:cNvPr id="4" name="Foliennummernplatzhalter 3"/>
          <p:cNvSpPr>
            <a:spLocks noGrp="1"/>
          </p:cNvSpPr>
          <p:nvPr>
            <p:ph type="sldNum" sz="quarter" idx="12"/>
          </p:nvPr>
        </p:nvSpPr>
        <p:spPr/>
        <p:txBody>
          <a:bodyPr rtlCol="0"/>
          <a:lstStyle/>
          <a:p>
            <a:pPr rtl="0"/>
            <a:fld id="{6D22F896-40B5-4ADD-8801-0D06FADFA095}" type="slidenum">
              <a:rPr lang="de-DE" noProof="0" smtClean="0"/>
              <a:t>‹Nr.›</a:t>
            </a:fld>
            <a:endParaRPr lang="de-DE" noProof="0"/>
          </a:p>
        </p:txBody>
      </p:sp>
    </p:spTree>
    <p:extLst>
      <p:ext uri="{BB962C8B-B14F-4D97-AF65-F5344CB8AC3E}">
        <p14:creationId xmlns:p14="http://schemas.microsoft.com/office/powerpoint/2010/main" val="1996950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146705" y="609601"/>
            <a:ext cx="3856037" cy="1639884"/>
          </a:xfrm>
        </p:spPr>
        <p:txBody>
          <a:bodyPr rtlCol="0" anchor="b"/>
          <a:lstStyle>
            <a:lvl1pPr>
              <a:defRPr sz="3200"/>
            </a:lvl1pPr>
          </a:lstStyle>
          <a:p>
            <a:pPr rtl="0"/>
            <a:r>
              <a:rPr lang="de-DE" noProof="0"/>
              <a:t>Titelmasterformat durch Klicken bearbeiten</a:t>
            </a:r>
          </a:p>
        </p:txBody>
      </p:sp>
      <p:sp>
        <p:nvSpPr>
          <p:cNvPr id="3" name="Inhaltsplatzhalter 2"/>
          <p:cNvSpPr>
            <a:spLocks noGrp="1"/>
          </p:cNvSpPr>
          <p:nvPr>
            <p:ph idx="1" hasCustomPrompt="1"/>
          </p:nvPr>
        </p:nvSpPr>
        <p:spPr>
          <a:xfrm>
            <a:off x="5156200" y="592666"/>
            <a:ext cx="5891209" cy="5198534"/>
          </a:xfrm>
        </p:spPr>
        <p:txBody>
          <a:bodyPr rtlCol="0" anchor="ctr"/>
          <a:lstStyle/>
          <a:p>
            <a:pPr lvl="0" rtl="0"/>
            <a:r>
              <a:rPr lang="de-DE" noProof="0"/>
              <a:t>Textmasterformate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p:txBody>
      </p:sp>
      <p:sp>
        <p:nvSpPr>
          <p:cNvPr id="4" name="Textplatzhalter 3"/>
          <p:cNvSpPr>
            <a:spLocks noGrp="1"/>
          </p:cNvSpPr>
          <p:nvPr>
            <p:ph type="body" sz="half" idx="2" hasCustomPrompt="1"/>
          </p:nvPr>
        </p:nvSpPr>
        <p:spPr>
          <a:xfrm>
            <a:off x="1146705" y="2249486"/>
            <a:ext cx="3856037" cy="3541714"/>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Textmasterformate bearbeiten</a:t>
            </a:r>
          </a:p>
        </p:txBody>
      </p:sp>
      <p:sp>
        <p:nvSpPr>
          <p:cNvPr id="5" name="Datumsplatzhalter 4"/>
          <p:cNvSpPr>
            <a:spLocks noGrp="1"/>
          </p:cNvSpPr>
          <p:nvPr>
            <p:ph type="dt" sz="half" idx="10"/>
          </p:nvPr>
        </p:nvSpPr>
        <p:spPr/>
        <p:txBody>
          <a:bodyPr rtlCol="0"/>
          <a:lstStyle/>
          <a:p>
            <a:pPr rtl="0"/>
            <a:endParaRPr lang="de-DE" noProof="0"/>
          </a:p>
        </p:txBody>
      </p:sp>
      <p:sp>
        <p:nvSpPr>
          <p:cNvPr id="6" name="Fußzeilenplatzhalter 5"/>
          <p:cNvSpPr>
            <a:spLocks noGrp="1"/>
          </p:cNvSpPr>
          <p:nvPr>
            <p:ph type="ftr" sz="quarter" idx="11"/>
          </p:nvPr>
        </p:nvSpPr>
        <p:spPr/>
        <p:txBody>
          <a:bodyPr rtlCol="0"/>
          <a:lstStyle/>
          <a:p>
            <a:pPr rtl="0"/>
            <a:r>
              <a:rPr lang="de-DE" noProof="0"/>
              <a:t>Zaher Rezai</a:t>
            </a:r>
          </a:p>
        </p:txBody>
      </p:sp>
      <p:sp>
        <p:nvSpPr>
          <p:cNvPr id="7" name="Foliennummernplatzhalter 6"/>
          <p:cNvSpPr>
            <a:spLocks noGrp="1"/>
          </p:cNvSpPr>
          <p:nvPr>
            <p:ph type="sldNum" sz="quarter" idx="12"/>
          </p:nvPr>
        </p:nvSpPr>
        <p:spPr/>
        <p:txBody>
          <a:bodyPr rtlCol="0"/>
          <a:lstStyle/>
          <a:p>
            <a:pPr rtl="0"/>
            <a:fld id="{6D22F896-40B5-4ADD-8801-0D06FADFA095}" type="slidenum">
              <a:rPr lang="de-DE" noProof="0" smtClean="0"/>
              <a:t>‹Nr.›</a:t>
            </a:fld>
            <a:endParaRPr lang="de-DE" noProof="0"/>
          </a:p>
        </p:txBody>
      </p:sp>
    </p:spTree>
    <p:extLst>
      <p:ext uri="{BB962C8B-B14F-4D97-AF65-F5344CB8AC3E}">
        <p14:creationId xmlns:p14="http://schemas.microsoft.com/office/powerpoint/2010/main" val="2061360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141413" y="609600"/>
            <a:ext cx="5934508" cy="1639886"/>
          </a:xfrm>
        </p:spPr>
        <p:txBody>
          <a:bodyPr rtlCol="0" anchor="b"/>
          <a:lstStyle>
            <a:lvl1pPr>
              <a:defRPr sz="3200"/>
            </a:lvl1pPr>
          </a:lstStyle>
          <a:p>
            <a:pPr rtl="0"/>
            <a:r>
              <a:rPr lang="de-DE" noProof="0"/>
              <a:t>Titelmasterformat durch Klicken bearbeiten</a:t>
            </a:r>
          </a:p>
        </p:txBody>
      </p:sp>
      <p:sp>
        <p:nvSpPr>
          <p:cNvPr id="3" name="Bildplatzhalter 2"/>
          <p:cNvSpPr>
            <a:spLocks noGrp="1" noChangeAspect="1"/>
          </p:cNvSpPr>
          <p:nvPr>
            <p:ph type="pic" idx="1" hasCustomPrompt="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e-DE" noProof="0"/>
              <a:t>Klicken Sie, um ein Bild hinzuzufügen.</a:t>
            </a:r>
          </a:p>
        </p:txBody>
      </p:sp>
      <p:sp>
        <p:nvSpPr>
          <p:cNvPr id="4" name="Textplatzhalter 3"/>
          <p:cNvSpPr>
            <a:spLocks noGrp="1"/>
          </p:cNvSpPr>
          <p:nvPr>
            <p:ph type="body" sz="half" idx="2" hasCustomPrompt="1"/>
          </p:nvPr>
        </p:nvSpPr>
        <p:spPr>
          <a:xfrm>
            <a:off x="1141410" y="2249486"/>
            <a:ext cx="5934511" cy="3541714"/>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Textmasterformate bearbeiten</a:t>
            </a:r>
          </a:p>
        </p:txBody>
      </p:sp>
      <p:sp>
        <p:nvSpPr>
          <p:cNvPr id="5" name="Datumsplatzhalter 4"/>
          <p:cNvSpPr>
            <a:spLocks noGrp="1"/>
          </p:cNvSpPr>
          <p:nvPr>
            <p:ph type="dt" sz="half" idx="10"/>
          </p:nvPr>
        </p:nvSpPr>
        <p:spPr/>
        <p:txBody>
          <a:bodyPr rtlCol="0"/>
          <a:lstStyle/>
          <a:p>
            <a:pPr rtl="0"/>
            <a:endParaRPr lang="de-DE" noProof="0"/>
          </a:p>
        </p:txBody>
      </p:sp>
      <p:sp>
        <p:nvSpPr>
          <p:cNvPr id="6" name="Fußzeilenplatzhalter 5"/>
          <p:cNvSpPr>
            <a:spLocks noGrp="1"/>
          </p:cNvSpPr>
          <p:nvPr>
            <p:ph type="ftr" sz="quarter" idx="11"/>
          </p:nvPr>
        </p:nvSpPr>
        <p:spPr/>
        <p:txBody>
          <a:bodyPr rtlCol="0"/>
          <a:lstStyle/>
          <a:p>
            <a:pPr rtl="0"/>
            <a:r>
              <a:rPr lang="de-DE" noProof="0"/>
              <a:t>Zaher Rezai</a:t>
            </a:r>
          </a:p>
        </p:txBody>
      </p:sp>
      <p:sp>
        <p:nvSpPr>
          <p:cNvPr id="7" name="Foliennummernplatzhalter 6"/>
          <p:cNvSpPr>
            <a:spLocks noGrp="1"/>
          </p:cNvSpPr>
          <p:nvPr>
            <p:ph type="sldNum" sz="quarter" idx="12"/>
          </p:nvPr>
        </p:nvSpPr>
        <p:spPr/>
        <p:txBody>
          <a:bodyPr rtlCol="0"/>
          <a:lstStyle/>
          <a:p>
            <a:pPr rtl="0"/>
            <a:fld id="{6D22F896-40B5-4ADD-8801-0D06FADFA095}" type="slidenum">
              <a:rPr lang="de-DE" noProof="0" smtClean="0"/>
              <a:t>‹Nr.›</a:t>
            </a:fld>
            <a:endParaRPr lang="de-DE" noProof="0"/>
          </a:p>
        </p:txBody>
      </p:sp>
    </p:spTree>
    <p:extLst>
      <p:ext uri="{BB962C8B-B14F-4D97-AF65-F5344CB8AC3E}">
        <p14:creationId xmlns:p14="http://schemas.microsoft.com/office/powerpoint/2010/main" val="11098663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reitbild mit Beschriftun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141410" y="4304664"/>
            <a:ext cx="9912355" cy="819355"/>
          </a:xfrm>
        </p:spPr>
        <p:txBody>
          <a:bodyPr rtlCol="0" anchor="b">
            <a:normAutofit/>
          </a:bodyPr>
          <a:lstStyle>
            <a:lvl1pPr>
              <a:defRPr sz="3200"/>
            </a:lvl1pPr>
          </a:lstStyle>
          <a:p>
            <a:pPr rtl="0"/>
            <a:r>
              <a:rPr lang="de-DE" noProof="0"/>
              <a:t>Titelmasterformat durch Klicken bearbeiten</a:t>
            </a:r>
          </a:p>
        </p:txBody>
      </p:sp>
      <p:sp>
        <p:nvSpPr>
          <p:cNvPr id="3" name="Bildplatzhalter 2"/>
          <p:cNvSpPr>
            <a:spLocks noGrp="1" noChangeAspect="1"/>
          </p:cNvSpPr>
          <p:nvPr>
            <p:ph type="pic" idx="1" hasCustomPrompt="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rtl="0">
              <a:buNone/>
            </a:pPr>
            <a:r>
              <a:rPr lang="de-DE" noProof="0"/>
              <a:t>Klicken Sie, um ein Bild hinzuzufügen.</a:t>
            </a:r>
          </a:p>
        </p:txBody>
      </p:sp>
      <p:sp>
        <p:nvSpPr>
          <p:cNvPr id="4" name="Textplatzhalter 3"/>
          <p:cNvSpPr>
            <a:spLocks noGrp="1"/>
          </p:cNvSpPr>
          <p:nvPr>
            <p:ph type="body" sz="half" idx="2" hasCustomPrompt="1"/>
          </p:nvPr>
        </p:nvSpPr>
        <p:spPr>
          <a:xfrm>
            <a:off x="1141364" y="5124020"/>
            <a:ext cx="9910859" cy="682472"/>
          </a:xfrm>
        </p:spPr>
        <p:txBody>
          <a:bodyPr rtlCol="0">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Textmasterformate bearbeiten</a:t>
            </a:r>
          </a:p>
        </p:txBody>
      </p:sp>
      <p:sp>
        <p:nvSpPr>
          <p:cNvPr id="5" name="Datumsplatzhalter 4"/>
          <p:cNvSpPr>
            <a:spLocks noGrp="1"/>
          </p:cNvSpPr>
          <p:nvPr>
            <p:ph type="dt" sz="half" idx="10"/>
          </p:nvPr>
        </p:nvSpPr>
        <p:spPr/>
        <p:txBody>
          <a:bodyPr rtlCol="0"/>
          <a:lstStyle/>
          <a:p>
            <a:pPr rtl="0"/>
            <a:endParaRPr lang="de-DE" noProof="0"/>
          </a:p>
        </p:txBody>
      </p:sp>
      <p:sp>
        <p:nvSpPr>
          <p:cNvPr id="6" name="Fußzeilenplatzhalter 5"/>
          <p:cNvSpPr>
            <a:spLocks noGrp="1"/>
          </p:cNvSpPr>
          <p:nvPr>
            <p:ph type="ftr" sz="quarter" idx="11"/>
          </p:nvPr>
        </p:nvSpPr>
        <p:spPr/>
        <p:txBody>
          <a:bodyPr rtlCol="0"/>
          <a:lstStyle/>
          <a:p>
            <a:pPr rtl="0"/>
            <a:r>
              <a:rPr lang="de-DE" noProof="0"/>
              <a:t>Zaher Rezai</a:t>
            </a:r>
          </a:p>
        </p:txBody>
      </p:sp>
      <p:sp>
        <p:nvSpPr>
          <p:cNvPr id="7" name="Foliennummernplatzhalter 6"/>
          <p:cNvSpPr>
            <a:spLocks noGrp="1"/>
          </p:cNvSpPr>
          <p:nvPr>
            <p:ph type="sldNum" sz="quarter" idx="12"/>
          </p:nvPr>
        </p:nvSpPr>
        <p:spPr/>
        <p:txBody>
          <a:bodyPr rtlCol="0"/>
          <a:lstStyle/>
          <a:p>
            <a:pPr rtl="0"/>
            <a:fld id="{6D22F896-40B5-4ADD-8801-0D06FADFA095}" type="slidenum">
              <a:rPr lang="de-DE" noProof="0" smtClean="0"/>
              <a:t>‹Nr.›</a:t>
            </a:fld>
            <a:endParaRPr lang="de-DE" noProof="0"/>
          </a:p>
        </p:txBody>
      </p:sp>
    </p:spTree>
    <p:extLst>
      <p:ext uri="{BB962C8B-B14F-4D97-AF65-F5344CB8AC3E}">
        <p14:creationId xmlns:p14="http://schemas.microsoft.com/office/powerpoint/2010/main" val="1129196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141456" y="609600"/>
            <a:ext cx="9905955" cy="3429000"/>
          </a:xfrm>
        </p:spPr>
        <p:txBody>
          <a:bodyPr rtlCol="0" anchor="ctr">
            <a:normAutofit/>
          </a:bodyPr>
          <a:lstStyle>
            <a:lvl1pPr>
              <a:defRPr sz="3600"/>
            </a:lvl1pPr>
          </a:lstStyle>
          <a:p>
            <a:pPr rtl="0"/>
            <a:r>
              <a:rPr lang="de-DE" noProof="0"/>
              <a:t>Titelmasterformat durch Klicken bearbeiten</a:t>
            </a:r>
          </a:p>
        </p:txBody>
      </p:sp>
      <p:sp>
        <p:nvSpPr>
          <p:cNvPr id="4" name="Textplatzhalter 3"/>
          <p:cNvSpPr>
            <a:spLocks noGrp="1"/>
          </p:cNvSpPr>
          <p:nvPr>
            <p:ph type="body" sz="half" idx="2" hasCustomPrompt="1"/>
          </p:nvPr>
        </p:nvSpPr>
        <p:spPr>
          <a:xfrm>
            <a:off x="1141410" y="4419599"/>
            <a:ext cx="9904459" cy="1371599"/>
          </a:xfrm>
        </p:spPr>
        <p:txBody>
          <a:bodyPr rtlCol="0"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Textmasterformate bearbeiten</a:t>
            </a:r>
          </a:p>
        </p:txBody>
      </p:sp>
      <p:sp>
        <p:nvSpPr>
          <p:cNvPr id="5" name="Datumsplatzhalter 4"/>
          <p:cNvSpPr>
            <a:spLocks noGrp="1"/>
          </p:cNvSpPr>
          <p:nvPr>
            <p:ph type="dt" sz="half" idx="10"/>
          </p:nvPr>
        </p:nvSpPr>
        <p:spPr/>
        <p:txBody>
          <a:bodyPr rtlCol="0"/>
          <a:lstStyle/>
          <a:p>
            <a:pPr rtl="0"/>
            <a:endParaRPr lang="de-DE" noProof="0"/>
          </a:p>
        </p:txBody>
      </p:sp>
      <p:sp>
        <p:nvSpPr>
          <p:cNvPr id="6" name="Fußzeilenplatzhalter 5"/>
          <p:cNvSpPr>
            <a:spLocks noGrp="1"/>
          </p:cNvSpPr>
          <p:nvPr>
            <p:ph type="ftr" sz="quarter" idx="11"/>
          </p:nvPr>
        </p:nvSpPr>
        <p:spPr/>
        <p:txBody>
          <a:bodyPr rtlCol="0"/>
          <a:lstStyle/>
          <a:p>
            <a:pPr rtl="0"/>
            <a:r>
              <a:rPr lang="de-DE" noProof="0"/>
              <a:t>Zaher Rezai</a:t>
            </a:r>
          </a:p>
        </p:txBody>
      </p:sp>
      <p:sp>
        <p:nvSpPr>
          <p:cNvPr id="7" name="Foliennummernplatzhalter 6"/>
          <p:cNvSpPr>
            <a:spLocks noGrp="1"/>
          </p:cNvSpPr>
          <p:nvPr>
            <p:ph type="sldNum" sz="quarter" idx="12"/>
          </p:nvPr>
        </p:nvSpPr>
        <p:spPr/>
        <p:txBody>
          <a:bodyPr rtlCol="0"/>
          <a:lstStyle/>
          <a:p>
            <a:pPr rtl="0"/>
            <a:fld id="{6D22F896-40B5-4ADD-8801-0D06FADFA095}" type="slidenum">
              <a:rPr lang="de-DE" noProof="0" smtClean="0"/>
              <a:t>‹Nr.›</a:t>
            </a:fld>
            <a:endParaRPr lang="de-DE" noProof="0"/>
          </a:p>
        </p:txBody>
      </p:sp>
    </p:spTree>
    <p:extLst>
      <p:ext uri="{BB962C8B-B14F-4D97-AF65-F5344CB8AC3E}">
        <p14:creationId xmlns:p14="http://schemas.microsoft.com/office/powerpoint/2010/main" val="21172563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446212" y="609599"/>
            <a:ext cx="9302752" cy="2748429"/>
          </a:xfrm>
        </p:spPr>
        <p:txBody>
          <a:bodyPr rtlCol="0" anchor="ctr">
            <a:normAutofit/>
          </a:bodyPr>
          <a:lstStyle>
            <a:lvl1pPr>
              <a:defRPr sz="3600"/>
            </a:lvl1pPr>
          </a:lstStyle>
          <a:p>
            <a:pPr rtl="0"/>
            <a:r>
              <a:rPr lang="de-DE" noProof="0"/>
              <a:t>Titelmasterformat durch Klicken bearbeiten</a:t>
            </a:r>
          </a:p>
        </p:txBody>
      </p:sp>
      <p:sp>
        <p:nvSpPr>
          <p:cNvPr id="12" name="Textplatzhalter 3"/>
          <p:cNvSpPr>
            <a:spLocks noGrp="1"/>
          </p:cNvSpPr>
          <p:nvPr>
            <p:ph type="body" sz="half" idx="13" hasCustomPrompt="1"/>
          </p:nvPr>
        </p:nvSpPr>
        <p:spPr>
          <a:xfrm>
            <a:off x="1720644" y="3365557"/>
            <a:ext cx="8752299" cy="548968"/>
          </a:xfrm>
        </p:spPr>
        <p:txBody>
          <a:bodyPr rtlCol="0"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Textmasterformate bearbeiten</a:t>
            </a:r>
          </a:p>
        </p:txBody>
      </p:sp>
      <p:sp>
        <p:nvSpPr>
          <p:cNvPr id="4" name="Textplatzhalter 3"/>
          <p:cNvSpPr>
            <a:spLocks noGrp="1"/>
          </p:cNvSpPr>
          <p:nvPr>
            <p:ph type="body" sz="half" idx="2" hasCustomPrompt="1"/>
          </p:nvPr>
        </p:nvSpPr>
        <p:spPr>
          <a:xfrm>
            <a:off x="1141411" y="4309919"/>
            <a:ext cx="9906002" cy="1489496"/>
          </a:xfrm>
        </p:spPr>
        <p:txBody>
          <a:bodyPr rtlCol="0"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Textmasterformate bearbeiten</a:t>
            </a:r>
          </a:p>
        </p:txBody>
      </p:sp>
      <p:sp>
        <p:nvSpPr>
          <p:cNvPr id="5" name="Datumsplatzhalter 4"/>
          <p:cNvSpPr>
            <a:spLocks noGrp="1"/>
          </p:cNvSpPr>
          <p:nvPr>
            <p:ph type="dt" sz="half" idx="10"/>
          </p:nvPr>
        </p:nvSpPr>
        <p:spPr/>
        <p:txBody>
          <a:bodyPr rtlCol="0"/>
          <a:lstStyle/>
          <a:p>
            <a:pPr rtl="0"/>
            <a:endParaRPr lang="de-DE" noProof="0"/>
          </a:p>
        </p:txBody>
      </p:sp>
      <p:sp>
        <p:nvSpPr>
          <p:cNvPr id="6" name="Fußzeilenplatzhalter 5"/>
          <p:cNvSpPr>
            <a:spLocks noGrp="1"/>
          </p:cNvSpPr>
          <p:nvPr>
            <p:ph type="ftr" sz="quarter" idx="11"/>
          </p:nvPr>
        </p:nvSpPr>
        <p:spPr/>
        <p:txBody>
          <a:bodyPr rtlCol="0"/>
          <a:lstStyle/>
          <a:p>
            <a:pPr rtl="0"/>
            <a:r>
              <a:rPr lang="de-DE" noProof="0"/>
              <a:t>Zaher Rezai</a:t>
            </a:r>
          </a:p>
        </p:txBody>
      </p:sp>
      <p:sp>
        <p:nvSpPr>
          <p:cNvPr id="7" name="Foliennummernplatzhalter 6"/>
          <p:cNvSpPr>
            <a:spLocks noGrp="1"/>
          </p:cNvSpPr>
          <p:nvPr>
            <p:ph type="sldNum" sz="quarter" idx="12"/>
          </p:nvPr>
        </p:nvSpPr>
        <p:spPr/>
        <p:txBody>
          <a:bodyPr rtlCol="0"/>
          <a:lstStyle/>
          <a:p>
            <a:pPr rtl="0"/>
            <a:fld id="{6D22F896-40B5-4ADD-8801-0D06FADFA095}" type="slidenum">
              <a:rPr lang="de-DE" noProof="0" smtClean="0"/>
              <a:t>‹Nr.›</a:t>
            </a:fld>
            <a:endParaRPr lang="de-DE" noProof="0"/>
          </a:p>
        </p:txBody>
      </p:sp>
      <p:sp>
        <p:nvSpPr>
          <p:cNvPr id="60" name="Textfeld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rtl="0"/>
            <a:r>
              <a:rPr lang="de-DE" sz="8000" noProof="0">
                <a:solidFill>
                  <a:schemeClr val="tx1"/>
                </a:solidFill>
                <a:effectLst/>
              </a:rPr>
              <a:t>"</a:t>
            </a:r>
          </a:p>
        </p:txBody>
      </p:sp>
      <p:sp>
        <p:nvSpPr>
          <p:cNvPr id="61" name="Textfeld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rtl="0"/>
            <a:r>
              <a:rPr lang="de-DE" sz="8000" noProof="0">
                <a:solidFill>
                  <a:schemeClr val="tx1"/>
                </a:solidFill>
                <a:effectLst/>
              </a:rPr>
              <a:t>"</a:t>
            </a:r>
          </a:p>
        </p:txBody>
      </p:sp>
    </p:spTree>
    <p:extLst>
      <p:ext uri="{BB962C8B-B14F-4D97-AF65-F5344CB8AC3E}">
        <p14:creationId xmlns:p14="http://schemas.microsoft.com/office/powerpoint/2010/main" val="29022410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Visitenkart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141410" y="2134041"/>
            <a:ext cx="9906001" cy="2511835"/>
          </a:xfrm>
        </p:spPr>
        <p:txBody>
          <a:bodyPr rtlCol="0" anchor="b">
            <a:normAutofit/>
          </a:bodyPr>
          <a:lstStyle>
            <a:lvl1pPr>
              <a:defRPr sz="3600"/>
            </a:lvl1pPr>
          </a:lstStyle>
          <a:p>
            <a:pPr rtl="0"/>
            <a:r>
              <a:rPr lang="de-DE" noProof="0"/>
              <a:t>Titelmasterformat durch Klicken bearbeiten</a:t>
            </a:r>
          </a:p>
        </p:txBody>
      </p:sp>
      <p:sp>
        <p:nvSpPr>
          <p:cNvPr id="4" name="Textplatzhalter 3"/>
          <p:cNvSpPr>
            <a:spLocks noGrp="1"/>
          </p:cNvSpPr>
          <p:nvPr>
            <p:ph type="body" sz="half" idx="2" hasCustomPrompt="1"/>
          </p:nvPr>
        </p:nvSpPr>
        <p:spPr>
          <a:xfrm>
            <a:off x="1141364" y="4657655"/>
            <a:ext cx="9904505" cy="1140644"/>
          </a:xfrm>
        </p:spPr>
        <p:txBody>
          <a:bodyPr rtlCol="0"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Textmasterformate bearbeiten</a:t>
            </a:r>
          </a:p>
        </p:txBody>
      </p:sp>
      <p:sp>
        <p:nvSpPr>
          <p:cNvPr id="5" name="Datumsplatzhalter 4"/>
          <p:cNvSpPr>
            <a:spLocks noGrp="1"/>
          </p:cNvSpPr>
          <p:nvPr>
            <p:ph type="dt" sz="half" idx="10"/>
          </p:nvPr>
        </p:nvSpPr>
        <p:spPr/>
        <p:txBody>
          <a:bodyPr rtlCol="0"/>
          <a:lstStyle/>
          <a:p>
            <a:pPr rtl="0"/>
            <a:endParaRPr lang="de-DE" noProof="0"/>
          </a:p>
        </p:txBody>
      </p:sp>
      <p:sp>
        <p:nvSpPr>
          <p:cNvPr id="6" name="Fußzeilenplatzhalter 5"/>
          <p:cNvSpPr>
            <a:spLocks noGrp="1"/>
          </p:cNvSpPr>
          <p:nvPr>
            <p:ph type="ftr" sz="quarter" idx="11"/>
          </p:nvPr>
        </p:nvSpPr>
        <p:spPr/>
        <p:txBody>
          <a:bodyPr rtlCol="0"/>
          <a:lstStyle/>
          <a:p>
            <a:pPr rtl="0"/>
            <a:r>
              <a:rPr lang="de-DE" noProof="0"/>
              <a:t>Zaher Rezai</a:t>
            </a:r>
          </a:p>
        </p:txBody>
      </p:sp>
      <p:sp>
        <p:nvSpPr>
          <p:cNvPr id="7" name="Foliennummernplatzhalter 6"/>
          <p:cNvSpPr>
            <a:spLocks noGrp="1"/>
          </p:cNvSpPr>
          <p:nvPr>
            <p:ph type="sldNum" sz="quarter" idx="12"/>
          </p:nvPr>
        </p:nvSpPr>
        <p:spPr/>
        <p:txBody>
          <a:bodyPr rtlCol="0"/>
          <a:lstStyle/>
          <a:p>
            <a:pPr rtl="0"/>
            <a:fld id="{6D22F896-40B5-4ADD-8801-0D06FADFA095}" type="slidenum">
              <a:rPr lang="de-DE" noProof="0" smtClean="0"/>
              <a:t>‹Nr.›</a:t>
            </a:fld>
            <a:endParaRPr lang="de-DE" noProof="0"/>
          </a:p>
        </p:txBody>
      </p:sp>
    </p:spTree>
    <p:extLst>
      <p:ext uri="{BB962C8B-B14F-4D97-AF65-F5344CB8AC3E}">
        <p14:creationId xmlns:p14="http://schemas.microsoft.com/office/powerpoint/2010/main" val="27473892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spaltig">
    <p:spTree>
      <p:nvGrpSpPr>
        <p:cNvPr id="1" name=""/>
        <p:cNvGrpSpPr/>
        <p:nvPr/>
      </p:nvGrpSpPr>
      <p:grpSpPr>
        <a:xfrm>
          <a:off x="0" y="0"/>
          <a:ext cx="0" cy="0"/>
          <a:chOff x="0" y="0"/>
          <a:chExt cx="0" cy="0"/>
        </a:xfrm>
      </p:grpSpPr>
      <p:sp>
        <p:nvSpPr>
          <p:cNvPr id="15" name="Titel 1"/>
          <p:cNvSpPr>
            <a:spLocks noGrp="1"/>
          </p:cNvSpPr>
          <p:nvPr>
            <p:ph type="title" hasCustomPrompt="1"/>
          </p:nvPr>
        </p:nvSpPr>
        <p:spPr>
          <a:xfrm>
            <a:off x="1141413" y="609600"/>
            <a:ext cx="9905998" cy="1905000"/>
          </a:xfrm>
        </p:spPr>
        <p:txBody>
          <a:bodyPr rtlCol="0"/>
          <a:lstStyle/>
          <a:p>
            <a:pPr rtl="0"/>
            <a:r>
              <a:rPr lang="de-DE" noProof="0"/>
              <a:t>Titelmasterformat durch Klicken bearbeiten</a:t>
            </a:r>
          </a:p>
        </p:txBody>
      </p:sp>
      <p:sp>
        <p:nvSpPr>
          <p:cNvPr id="7" name="Textplatzhalter 2"/>
          <p:cNvSpPr>
            <a:spLocks noGrp="1"/>
          </p:cNvSpPr>
          <p:nvPr>
            <p:ph type="body" idx="1" hasCustomPrompt="1"/>
          </p:nvPr>
        </p:nvSpPr>
        <p:spPr>
          <a:xfrm>
            <a:off x="1141410" y="2674463"/>
            <a:ext cx="3196899" cy="685800"/>
          </a:xfrm>
        </p:spPr>
        <p:txBody>
          <a:bodyPr rtlCol="0"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Textmasterformate bearbeiten</a:t>
            </a:r>
          </a:p>
        </p:txBody>
      </p:sp>
      <p:sp>
        <p:nvSpPr>
          <p:cNvPr id="8" name="Textplatzhalter 3"/>
          <p:cNvSpPr>
            <a:spLocks noGrp="1"/>
          </p:cNvSpPr>
          <p:nvPr>
            <p:ph type="body" sz="half" idx="15" hasCustomPrompt="1"/>
          </p:nvPr>
        </p:nvSpPr>
        <p:spPr>
          <a:xfrm>
            <a:off x="1127918" y="3360263"/>
            <a:ext cx="3208735" cy="2430936"/>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e-DE" noProof="0"/>
              <a:t>Textmasterformate bearbeiten</a:t>
            </a:r>
          </a:p>
        </p:txBody>
      </p:sp>
      <p:sp>
        <p:nvSpPr>
          <p:cNvPr id="9" name="Textplatzhalter 4"/>
          <p:cNvSpPr>
            <a:spLocks noGrp="1"/>
          </p:cNvSpPr>
          <p:nvPr>
            <p:ph type="body" sz="quarter" idx="3" hasCustomPrompt="1"/>
          </p:nvPr>
        </p:nvSpPr>
        <p:spPr>
          <a:xfrm>
            <a:off x="4514766" y="2677635"/>
            <a:ext cx="3184385" cy="685800"/>
          </a:xfrm>
        </p:spPr>
        <p:txBody>
          <a:bodyPr rtlCol="0"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Textmasterformate bearbeiten</a:t>
            </a:r>
          </a:p>
        </p:txBody>
      </p:sp>
      <p:sp>
        <p:nvSpPr>
          <p:cNvPr id="10" name="Textplatzhalter 3"/>
          <p:cNvSpPr>
            <a:spLocks noGrp="1"/>
          </p:cNvSpPr>
          <p:nvPr>
            <p:ph type="body" sz="half" idx="16" hasCustomPrompt="1"/>
          </p:nvPr>
        </p:nvSpPr>
        <p:spPr>
          <a:xfrm>
            <a:off x="4504213" y="3363435"/>
            <a:ext cx="3195830" cy="2430936"/>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e-DE" noProof="0"/>
              <a:t>Textmasterformate bearbeiten</a:t>
            </a:r>
          </a:p>
        </p:txBody>
      </p:sp>
      <p:sp>
        <p:nvSpPr>
          <p:cNvPr id="11" name="Textplatzhalter 4"/>
          <p:cNvSpPr>
            <a:spLocks noGrp="1"/>
          </p:cNvSpPr>
          <p:nvPr>
            <p:ph type="body" sz="quarter" idx="13" hasCustomPrompt="1"/>
          </p:nvPr>
        </p:nvSpPr>
        <p:spPr>
          <a:xfrm>
            <a:off x="7852442" y="2674463"/>
            <a:ext cx="3194968" cy="685800"/>
          </a:xfrm>
        </p:spPr>
        <p:txBody>
          <a:bodyPr rtlCol="0"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Textmasterformate bearbeiten</a:t>
            </a:r>
          </a:p>
        </p:txBody>
      </p:sp>
      <p:sp>
        <p:nvSpPr>
          <p:cNvPr id="12" name="Textplatzhalter 3"/>
          <p:cNvSpPr>
            <a:spLocks noGrp="1"/>
          </p:cNvSpPr>
          <p:nvPr>
            <p:ph type="body" sz="half" idx="17" hasCustomPrompt="1"/>
          </p:nvPr>
        </p:nvSpPr>
        <p:spPr>
          <a:xfrm>
            <a:off x="7852442" y="3360263"/>
            <a:ext cx="3194968" cy="2430936"/>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e-DE" noProof="0"/>
              <a:t>Textmasterformate bearbeiten</a:t>
            </a:r>
          </a:p>
        </p:txBody>
      </p:sp>
      <p:sp>
        <p:nvSpPr>
          <p:cNvPr id="3" name="Datumsplatzhalter 2"/>
          <p:cNvSpPr>
            <a:spLocks noGrp="1"/>
          </p:cNvSpPr>
          <p:nvPr>
            <p:ph type="dt" sz="half" idx="10"/>
          </p:nvPr>
        </p:nvSpPr>
        <p:spPr/>
        <p:txBody>
          <a:bodyPr rtlCol="0"/>
          <a:lstStyle/>
          <a:p>
            <a:pPr rtl="0"/>
            <a:endParaRPr lang="de-DE" noProof="0"/>
          </a:p>
        </p:txBody>
      </p:sp>
      <p:sp>
        <p:nvSpPr>
          <p:cNvPr id="4" name="Fußzeilenplatzhalter 3"/>
          <p:cNvSpPr>
            <a:spLocks noGrp="1"/>
          </p:cNvSpPr>
          <p:nvPr>
            <p:ph type="ftr" sz="quarter" idx="11"/>
          </p:nvPr>
        </p:nvSpPr>
        <p:spPr/>
        <p:txBody>
          <a:bodyPr rtlCol="0"/>
          <a:lstStyle/>
          <a:p>
            <a:pPr rtl="0"/>
            <a:r>
              <a:rPr lang="de-DE" noProof="0"/>
              <a:t>Zaher Rezai</a:t>
            </a:r>
          </a:p>
        </p:txBody>
      </p:sp>
      <p:sp>
        <p:nvSpPr>
          <p:cNvPr id="5" name="Foliennummernplatzhalter 4"/>
          <p:cNvSpPr>
            <a:spLocks noGrp="1"/>
          </p:cNvSpPr>
          <p:nvPr>
            <p:ph type="sldNum" sz="quarter" idx="12"/>
          </p:nvPr>
        </p:nvSpPr>
        <p:spPr/>
        <p:txBody>
          <a:bodyPr rtlCol="0"/>
          <a:lstStyle/>
          <a:p>
            <a:pPr rtl="0"/>
            <a:fld id="{6D22F896-40B5-4ADD-8801-0D06FADFA095}" type="slidenum">
              <a:rPr lang="de-DE" noProof="0" smtClean="0"/>
              <a:t>‹Nr.›</a:t>
            </a:fld>
            <a:endParaRPr lang="de-DE" noProof="0"/>
          </a:p>
        </p:txBody>
      </p:sp>
    </p:spTree>
    <p:extLst>
      <p:ext uri="{BB962C8B-B14F-4D97-AF65-F5344CB8AC3E}">
        <p14:creationId xmlns:p14="http://schemas.microsoft.com/office/powerpoint/2010/main" val="42022440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Bildspalten">
    <p:spTree>
      <p:nvGrpSpPr>
        <p:cNvPr id="1" name=""/>
        <p:cNvGrpSpPr/>
        <p:nvPr/>
      </p:nvGrpSpPr>
      <p:grpSpPr>
        <a:xfrm>
          <a:off x="0" y="0"/>
          <a:ext cx="0" cy="0"/>
          <a:chOff x="0" y="0"/>
          <a:chExt cx="0" cy="0"/>
        </a:xfrm>
      </p:grpSpPr>
      <p:sp>
        <p:nvSpPr>
          <p:cNvPr id="30" name="Titel 1"/>
          <p:cNvSpPr>
            <a:spLocks noGrp="1"/>
          </p:cNvSpPr>
          <p:nvPr>
            <p:ph type="title" hasCustomPrompt="1"/>
          </p:nvPr>
        </p:nvSpPr>
        <p:spPr>
          <a:xfrm>
            <a:off x="1141411" y="609600"/>
            <a:ext cx="9905999" cy="1905000"/>
          </a:xfrm>
        </p:spPr>
        <p:txBody>
          <a:bodyPr rtlCol="0"/>
          <a:lstStyle/>
          <a:p>
            <a:pPr rtl="0"/>
            <a:r>
              <a:rPr lang="de-DE" noProof="0"/>
              <a:t>Titelmasterformat durch Klicken bearbeiten</a:t>
            </a:r>
          </a:p>
        </p:txBody>
      </p:sp>
      <p:sp>
        <p:nvSpPr>
          <p:cNvPr id="19" name="Textplatzhalter 2"/>
          <p:cNvSpPr>
            <a:spLocks noGrp="1"/>
          </p:cNvSpPr>
          <p:nvPr>
            <p:ph type="body" idx="1" hasCustomPrompt="1"/>
          </p:nvPr>
        </p:nvSpPr>
        <p:spPr>
          <a:xfrm>
            <a:off x="1141413" y="4404596"/>
            <a:ext cx="3195240" cy="576262"/>
          </a:xfrm>
        </p:spPr>
        <p:txBody>
          <a:bodyPr rtlCol="0"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Textmasterformate bearbeiten</a:t>
            </a:r>
          </a:p>
        </p:txBody>
      </p:sp>
      <p:sp>
        <p:nvSpPr>
          <p:cNvPr id="20" name="Bildplatzhalter 2"/>
          <p:cNvSpPr>
            <a:spLocks noGrp="1" noChangeAspect="1"/>
          </p:cNvSpPr>
          <p:nvPr>
            <p:ph type="pic" idx="15" hasCustomPrompt="1"/>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rtl="0">
              <a:buNone/>
            </a:pPr>
            <a:r>
              <a:rPr lang="de-DE" noProof="0"/>
              <a:t>Klicken Sie, um ein Bild hinzuzufügen.</a:t>
            </a:r>
          </a:p>
        </p:txBody>
      </p:sp>
      <p:sp>
        <p:nvSpPr>
          <p:cNvPr id="21" name="Textplatzhalter 3"/>
          <p:cNvSpPr>
            <a:spLocks noGrp="1"/>
          </p:cNvSpPr>
          <p:nvPr>
            <p:ph type="body" sz="half" idx="18" hasCustomPrompt="1"/>
          </p:nvPr>
        </p:nvSpPr>
        <p:spPr>
          <a:xfrm>
            <a:off x="1141413" y="4980858"/>
            <a:ext cx="3195240" cy="817843"/>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e-DE" noProof="0"/>
              <a:t>Textmasterformate bearbeiten</a:t>
            </a:r>
          </a:p>
        </p:txBody>
      </p:sp>
      <p:sp>
        <p:nvSpPr>
          <p:cNvPr id="22" name="Textplatzhalter 4"/>
          <p:cNvSpPr>
            <a:spLocks noGrp="1"/>
          </p:cNvSpPr>
          <p:nvPr>
            <p:ph type="body" sz="quarter" idx="3" hasCustomPrompt="1"/>
          </p:nvPr>
        </p:nvSpPr>
        <p:spPr>
          <a:xfrm>
            <a:off x="4489053" y="4404596"/>
            <a:ext cx="3200400" cy="576262"/>
          </a:xfrm>
        </p:spPr>
        <p:txBody>
          <a:bodyPr rtlCol="0"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Textmasterformate bearbeiten</a:t>
            </a:r>
          </a:p>
        </p:txBody>
      </p:sp>
      <p:sp>
        <p:nvSpPr>
          <p:cNvPr id="23" name="Bildplatzhalter 2"/>
          <p:cNvSpPr>
            <a:spLocks noGrp="1" noChangeAspect="1"/>
          </p:cNvSpPr>
          <p:nvPr>
            <p:ph type="pic" idx="21" hasCustomPrompt="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rtl="0">
              <a:buNone/>
            </a:pPr>
            <a:r>
              <a:rPr lang="de-DE" noProof="0"/>
              <a:t>Klicken Sie, um ein Bild hinzuzufügen.</a:t>
            </a:r>
          </a:p>
        </p:txBody>
      </p:sp>
      <p:sp>
        <p:nvSpPr>
          <p:cNvPr id="24" name="Textplatzhalter 3"/>
          <p:cNvSpPr>
            <a:spLocks noGrp="1"/>
          </p:cNvSpPr>
          <p:nvPr>
            <p:ph type="body" sz="half" idx="19" hasCustomPrompt="1"/>
          </p:nvPr>
        </p:nvSpPr>
        <p:spPr>
          <a:xfrm>
            <a:off x="4487593" y="4980857"/>
            <a:ext cx="3200400" cy="810342"/>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e-DE" noProof="0"/>
              <a:t>Textmasterformate bearbeiten</a:t>
            </a:r>
          </a:p>
        </p:txBody>
      </p:sp>
      <p:sp>
        <p:nvSpPr>
          <p:cNvPr id="25" name="Textplatzhalter 4"/>
          <p:cNvSpPr>
            <a:spLocks noGrp="1"/>
          </p:cNvSpPr>
          <p:nvPr>
            <p:ph type="body" sz="quarter" idx="13" hasCustomPrompt="1"/>
          </p:nvPr>
        </p:nvSpPr>
        <p:spPr>
          <a:xfrm>
            <a:off x="7852567" y="4404595"/>
            <a:ext cx="3190741" cy="576262"/>
          </a:xfrm>
        </p:spPr>
        <p:txBody>
          <a:bodyPr rtlCol="0"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Textmasterformate bearbeiten</a:t>
            </a:r>
          </a:p>
        </p:txBody>
      </p:sp>
      <p:sp>
        <p:nvSpPr>
          <p:cNvPr id="26" name="Bildplatzhalter 2"/>
          <p:cNvSpPr>
            <a:spLocks noGrp="1" noChangeAspect="1"/>
          </p:cNvSpPr>
          <p:nvPr>
            <p:ph type="pic" idx="22" hasCustomPrompt="1"/>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rtl="0">
              <a:buNone/>
            </a:pPr>
            <a:r>
              <a:rPr lang="de-DE" noProof="0"/>
              <a:t>Klicken Sie, um ein Bild hinzuzufügen.</a:t>
            </a:r>
          </a:p>
        </p:txBody>
      </p:sp>
      <p:sp>
        <p:nvSpPr>
          <p:cNvPr id="27" name="Textplatzhalter 3"/>
          <p:cNvSpPr>
            <a:spLocks noGrp="1"/>
          </p:cNvSpPr>
          <p:nvPr>
            <p:ph type="body" sz="half" idx="20" hasCustomPrompt="1"/>
          </p:nvPr>
        </p:nvSpPr>
        <p:spPr>
          <a:xfrm>
            <a:off x="7852442" y="4980854"/>
            <a:ext cx="3194968" cy="810345"/>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e-DE" noProof="0"/>
              <a:t>Textmasterformate bearbeiten</a:t>
            </a:r>
          </a:p>
        </p:txBody>
      </p:sp>
      <p:sp>
        <p:nvSpPr>
          <p:cNvPr id="3" name="Datumsplatzhalter 2"/>
          <p:cNvSpPr>
            <a:spLocks noGrp="1"/>
          </p:cNvSpPr>
          <p:nvPr>
            <p:ph type="dt" sz="half" idx="10"/>
          </p:nvPr>
        </p:nvSpPr>
        <p:spPr/>
        <p:txBody>
          <a:bodyPr rtlCol="0"/>
          <a:lstStyle/>
          <a:p>
            <a:pPr rtl="0"/>
            <a:endParaRPr lang="de-DE" noProof="0"/>
          </a:p>
        </p:txBody>
      </p:sp>
      <p:sp>
        <p:nvSpPr>
          <p:cNvPr id="4" name="Fußzeilenplatzhalter 3"/>
          <p:cNvSpPr>
            <a:spLocks noGrp="1"/>
          </p:cNvSpPr>
          <p:nvPr>
            <p:ph type="ftr" sz="quarter" idx="11"/>
          </p:nvPr>
        </p:nvSpPr>
        <p:spPr/>
        <p:txBody>
          <a:bodyPr rtlCol="0"/>
          <a:lstStyle/>
          <a:p>
            <a:pPr rtl="0"/>
            <a:r>
              <a:rPr lang="de-DE" noProof="0"/>
              <a:t>Zaher Rezai</a:t>
            </a:r>
          </a:p>
        </p:txBody>
      </p:sp>
      <p:sp>
        <p:nvSpPr>
          <p:cNvPr id="5" name="Foliennummernplatzhalter 4"/>
          <p:cNvSpPr>
            <a:spLocks noGrp="1"/>
          </p:cNvSpPr>
          <p:nvPr>
            <p:ph type="sldNum" sz="quarter" idx="12"/>
          </p:nvPr>
        </p:nvSpPr>
        <p:spPr/>
        <p:txBody>
          <a:bodyPr rtlCol="0"/>
          <a:lstStyle/>
          <a:p>
            <a:pPr rtl="0"/>
            <a:fld id="{6D22F896-40B5-4ADD-8801-0D06FADFA095}" type="slidenum">
              <a:rPr lang="de-DE" noProof="0" smtClean="0"/>
              <a:t>‹Nr.›</a:t>
            </a:fld>
            <a:endParaRPr lang="de-DE" noProof="0"/>
          </a:p>
        </p:txBody>
      </p:sp>
    </p:spTree>
    <p:extLst>
      <p:ext uri="{BB962C8B-B14F-4D97-AF65-F5344CB8AC3E}">
        <p14:creationId xmlns:p14="http://schemas.microsoft.com/office/powerpoint/2010/main" val="20145445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e-DE" noProof="0"/>
              <a:t>Titelmasterformat durch Klicken bearbeiten</a:t>
            </a:r>
          </a:p>
        </p:txBody>
      </p:sp>
      <p:sp>
        <p:nvSpPr>
          <p:cNvPr id="3" name="Vertikaler Textplatzhalter 2"/>
          <p:cNvSpPr>
            <a:spLocks noGrp="1"/>
          </p:cNvSpPr>
          <p:nvPr>
            <p:ph type="body" orient="vert" idx="1" hasCustomPrompt="1"/>
          </p:nvPr>
        </p:nvSpPr>
        <p:spPr/>
        <p:txBody>
          <a:bodyPr vert="eaVert" rtlCol="0" anchor="t"/>
          <a:lstStyle/>
          <a:p>
            <a:pPr lvl="0" rtl="0"/>
            <a:r>
              <a:rPr lang="de-DE" noProof="0"/>
              <a:t>Textmasterformate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p:txBody>
      </p:sp>
      <p:sp>
        <p:nvSpPr>
          <p:cNvPr id="4" name="Datumsplatzhalter 3"/>
          <p:cNvSpPr>
            <a:spLocks noGrp="1"/>
          </p:cNvSpPr>
          <p:nvPr>
            <p:ph type="dt" sz="half" idx="10"/>
          </p:nvPr>
        </p:nvSpPr>
        <p:spPr/>
        <p:txBody>
          <a:bodyPr rtlCol="0"/>
          <a:lstStyle/>
          <a:p>
            <a:pPr rtl="0"/>
            <a:endParaRPr lang="de-DE" noProof="0"/>
          </a:p>
        </p:txBody>
      </p:sp>
      <p:sp>
        <p:nvSpPr>
          <p:cNvPr id="5" name="Fußzeilenplatzhalter 4"/>
          <p:cNvSpPr>
            <a:spLocks noGrp="1"/>
          </p:cNvSpPr>
          <p:nvPr>
            <p:ph type="ftr" sz="quarter" idx="11"/>
          </p:nvPr>
        </p:nvSpPr>
        <p:spPr/>
        <p:txBody>
          <a:bodyPr rtlCol="0"/>
          <a:lstStyle/>
          <a:p>
            <a:pPr rtl="0"/>
            <a:r>
              <a:rPr lang="de-DE" noProof="0"/>
              <a:t>Zaher Rezai</a:t>
            </a:r>
          </a:p>
        </p:txBody>
      </p:sp>
      <p:sp>
        <p:nvSpPr>
          <p:cNvPr id="6" name="Foliennummernplatzhalter 5"/>
          <p:cNvSpPr>
            <a:spLocks noGrp="1"/>
          </p:cNvSpPr>
          <p:nvPr>
            <p:ph type="sldNum" sz="quarter" idx="12"/>
          </p:nvPr>
        </p:nvSpPr>
        <p:spPr/>
        <p:txBody>
          <a:bodyPr rtlCol="0"/>
          <a:lstStyle/>
          <a:p>
            <a:pPr rtl="0"/>
            <a:fld id="{6D22F896-40B5-4ADD-8801-0D06FADFA095}" type="slidenum">
              <a:rPr lang="de-DE" noProof="0" smtClean="0"/>
              <a:t>‹Nr.›</a:t>
            </a:fld>
            <a:endParaRPr lang="de-DE" noProof="0"/>
          </a:p>
        </p:txBody>
      </p:sp>
    </p:spTree>
    <p:extLst>
      <p:ext uri="{BB962C8B-B14F-4D97-AF65-F5344CB8AC3E}">
        <p14:creationId xmlns:p14="http://schemas.microsoft.com/office/powerpoint/2010/main" val="15906166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hasCustomPrompt="1"/>
          </p:nvPr>
        </p:nvSpPr>
        <p:spPr>
          <a:xfrm>
            <a:off x="9042400" y="609599"/>
            <a:ext cx="2005011" cy="5181601"/>
          </a:xfrm>
        </p:spPr>
        <p:txBody>
          <a:bodyPr vert="eaVert" rtlCol="0"/>
          <a:lstStyle/>
          <a:p>
            <a:pPr rtl="0"/>
            <a:r>
              <a:rPr lang="de-DE" noProof="0"/>
              <a:t>Titelmasterformat durch Klicken bearbeiten</a:t>
            </a:r>
          </a:p>
        </p:txBody>
      </p:sp>
      <p:sp>
        <p:nvSpPr>
          <p:cNvPr id="3" name="Vertikaler Textplatzhalter 2"/>
          <p:cNvSpPr>
            <a:spLocks noGrp="1"/>
          </p:cNvSpPr>
          <p:nvPr>
            <p:ph type="body" orient="vert" idx="1" hasCustomPrompt="1"/>
          </p:nvPr>
        </p:nvSpPr>
        <p:spPr>
          <a:xfrm>
            <a:off x="1141410" y="609599"/>
            <a:ext cx="7748590" cy="5181601"/>
          </a:xfrm>
        </p:spPr>
        <p:txBody>
          <a:bodyPr vert="eaVert" rtlCol="0"/>
          <a:lstStyle/>
          <a:p>
            <a:pPr lvl="0" rtl="0"/>
            <a:r>
              <a:rPr lang="de-DE" noProof="0"/>
              <a:t>Textmasterformate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p:txBody>
      </p:sp>
      <p:sp>
        <p:nvSpPr>
          <p:cNvPr id="4" name="Datumsplatzhalter 3"/>
          <p:cNvSpPr>
            <a:spLocks noGrp="1"/>
          </p:cNvSpPr>
          <p:nvPr>
            <p:ph type="dt" sz="half" idx="10"/>
          </p:nvPr>
        </p:nvSpPr>
        <p:spPr/>
        <p:txBody>
          <a:bodyPr rtlCol="0"/>
          <a:lstStyle/>
          <a:p>
            <a:pPr rtl="0"/>
            <a:endParaRPr lang="de-DE" noProof="0"/>
          </a:p>
        </p:txBody>
      </p:sp>
      <p:sp>
        <p:nvSpPr>
          <p:cNvPr id="5" name="Fußzeilenplatzhalter 4"/>
          <p:cNvSpPr>
            <a:spLocks noGrp="1"/>
          </p:cNvSpPr>
          <p:nvPr>
            <p:ph type="ftr" sz="quarter" idx="11"/>
          </p:nvPr>
        </p:nvSpPr>
        <p:spPr/>
        <p:txBody>
          <a:bodyPr rtlCol="0"/>
          <a:lstStyle/>
          <a:p>
            <a:pPr rtl="0"/>
            <a:r>
              <a:rPr lang="de-DE" noProof="0"/>
              <a:t>Zaher Rezai</a:t>
            </a:r>
          </a:p>
        </p:txBody>
      </p:sp>
      <p:sp>
        <p:nvSpPr>
          <p:cNvPr id="6" name="Foliennummernplatzhalter 5"/>
          <p:cNvSpPr>
            <a:spLocks noGrp="1"/>
          </p:cNvSpPr>
          <p:nvPr>
            <p:ph type="sldNum" sz="quarter" idx="12"/>
          </p:nvPr>
        </p:nvSpPr>
        <p:spPr/>
        <p:txBody>
          <a:bodyPr rtlCol="0"/>
          <a:lstStyle/>
          <a:p>
            <a:pPr rtl="0"/>
            <a:fld id="{6D22F896-40B5-4ADD-8801-0D06FADFA095}" type="slidenum">
              <a:rPr lang="de-DE" noProof="0" smtClean="0"/>
              <a:t>‹Nr.›</a:t>
            </a:fld>
            <a:endParaRPr lang="de-DE" noProof="0"/>
          </a:p>
        </p:txBody>
      </p:sp>
    </p:spTree>
    <p:extLst>
      <p:ext uri="{BB962C8B-B14F-4D97-AF65-F5344CB8AC3E}">
        <p14:creationId xmlns:p14="http://schemas.microsoft.com/office/powerpoint/2010/main" val="1160474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Bild 2" descr="\\DROBO-FS\QuickDrops\JB\PPTX NG\Droplets\LightingOverlay.png"/>
          <p:cNvPicPr>
            <a:picLocks noChangeAspect="1" noChangeArrowheads="1"/>
          </p:cNvPicPr>
          <p:nvPr/>
        </p:nvPicPr>
        <p:blipFill>
          <a:blip r:embed="rId19" cstate="email">
            <a:alphaModFix amt="30000"/>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uppe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uppe 8"/>
            <p:cNvGrpSpPr/>
            <p:nvPr/>
          </p:nvGrpSpPr>
          <p:grpSpPr>
            <a:xfrm>
              <a:off x="-14288" y="0"/>
              <a:ext cx="1220788" cy="6858001"/>
              <a:chOff x="-14288" y="0"/>
              <a:chExt cx="1220788" cy="6858001"/>
            </a:xfrm>
            <a:grpFill/>
          </p:grpSpPr>
          <p:sp>
            <p:nvSpPr>
              <p:cNvPr id="21" name="Rechteck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ihand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ihand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ihand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ihand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ihand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ihand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ihand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ihand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ihand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ihand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i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ihand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ihand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ihand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ihand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hteck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ihand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ihand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ihand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ihand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ihand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ihand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ihand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ihand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ihand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ihand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uppe 9"/>
            <p:cNvGrpSpPr/>
            <p:nvPr/>
          </p:nvGrpSpPr>
          <p:grpSpPr>
            <a:xfrm>
              <a:off x="11364912" y="0"/>
              <a:ext cx="674688" cy="6848476"/>
              <a:chOff x="11364912" y="0"/>
              <a:chExt cx="674688" cy="6848476"/>
            </a:xfrm>
            <a:grpFill/>
          </p:grpSpPr>
          <p:sp>
            <p:nvSpPr>
              <p:cNvPr id="11" name="Freihand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ihand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ihand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ihand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ihand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ihand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ihand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ihand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ihand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hteck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elplatzhalt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pPr rtl="0"/>
            <a:endParaRPr lang="de-DE" noProof="0"/>
          </a:p>
        </p:txBody>
      </p:sp>
      <p:sp>
        <p:nvSpPr>
          <p:cNvPr id="3" name="Textplatzhalt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rtl="0"/>
            <a:r>
              <a:rPr lang="de-DE" noProof="0"/>
              <a:t>Textmasterformate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p:txBody>
      </p:sp>
      <p:sp>
        <p:nvSpPr>
          <p:cNvPr id="4" name="Datumsplatzhalt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rtl="0"/>
            <a:endParaRPr lang="de-DE" noProof="0"/>
          </a:p>
        </p:txBody>
      </p:sp>
      <p:sp>
        <p:nvSpPr>
          <p:cNvPr id="5" name="Fußzeilenplatzhalt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pPr rtl="0"/>
            <a:r>
              <a:rPr lang="de-DE" noProof="0"/>
              <a:t>Zaher Rezai</a:t>
            </a:r>
          </a:p>
        </p:txBody>
      </p:sp>
      <p:sp>
        <p:nvSpPr>
          <p:cNvPr id="6" name="Foliennummernplatzhalt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rtl="0"/>
            <a:fld id="{6D22F896-40B5-4ADD-8801-0D06FADFA095}" type="slidenum">
              <a:rPr lang="de-DE" noProof="0" smtClean="0"/>
              <a:pPr/>
              <a:t>‹Nr.›</a:t>
            </a:fld>
            <a:endParaRPr lang="de-DE" noProof="0"/>
          </a:p>
        </p:txBody>
      </p:sp>
    </p:spTree>
    <p:extLst>
      <p:ext uri="{BB962C8B-B14F-4D97-AF65-F5344CB8AC3E}">
        <p14:creationId xmlns:p14="http://schemas.microsoft.com/office/powerpoint/2010/main" val="3191852219"/>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hf hdr="0" dt="0"/>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cstate="email">
            <a:duotone>
              <a:schemeClr val="bg2">
                <a:shade val="48000"/>
                <a:hueMod val="106000"/>
                <a:satMod val="140000"/>
                <a:lumMod val="42000"/>
              </a:schemeClr>
              <a:schemeClr val="bg2">
                <a:tint val="98000"/>
                <a:hueMod val="92000"/>
                <a:satMod val="220000"/>
                <a:lumMod val="90000"/>
              </a:schemeClr>
            </a:duotone>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grpSp>
        <p:nvGrpSpPr>
          <p:cNvPr id="10" name="Gruppe 9">
            <a:extLst>
              <a:ext uri="{FF2B5EF4-FFF2-40B4-BE49-F238E27FC236}">
                <a16:creationId xmlns:a16="http://schemas.microsoft.com/office/drawing/2014/main" id="{788D5DFD-FA42-4EB0-B24E-4180C0CC5A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1" name="Rechteck 10">
              <a:extLst>
                <a:ext uri="{FF2B5EF4-FFF2-40B4-BE49-F238E27FC236}">
                  <a16:creationId xmlns:a16="http://schemas.microsoft.com/office/drawing/2014/main" id="{CC864817-5955-484B-9D1F-9BC8DB7398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a:p>
          </p:txBody>
        </p:sp>
        <p:pic>
          <p:nvPicPr>
            <p:cNvPr id="12" name="Bild 2">
              <a:extLst>
                <a:ext uri="{FF2B5EF4-FFF2-40B4-BE49-F238E27FC236}">
                  <a16:creationId xmlns:a16="http://schemas.microsoft.com/office/drawing/2014/main" id="{280C083F-71A6-4E55-AE35-586518FE29BC}"/>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4" cstate="email">
              <a:alphaModFix amt="30000"/>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bwMode="auto">
            <a:xfrm>
              <a:off x="0" y="-1"/>
              <a:ext cx="12192003" cy="6858001"/>
            </a:xfrm>
            <a:prstGeom prst="rect">
              <a:avLst/>
            </a:prstGeom>
            <a:noFill/>
            <a:extLst>
              <a:ext uri="{909E8E84-426E-40dd-AFC4-6F175D3DCCD1}">
                <a14:hiddenFill xmlns:p14="http://schemas.microsoft.com/office/powerpoint/2010/main" xmlns:a16="http://schemas.microsoft.com/office/drawing/2014/main" xmlns:a14="http://schemas.microsoft.com/office/drawing/2010/main" xmlns="">
                  <a:solidFill>
                    <a:srgbClr val="FFFFFF"/>
                  </a:solidFill>
                </a14:hiddenFill>
              </a:ext>
            </a:extLst>
          </p:spPr>
        </p:pic>
      </p:grpSp>
      <p:grpSp>
        <p:nvGrpSpPr>
          <p:cNvPr id="14" name="Gruppe 13">
            <a:extLst>
              <a:ext uri="{FF2B5EF4-FFF2-40B4-BE49-F238E27FC236}">
                <a16:creationId xmlns:a16="http://schemas.microsoft.com/office/drawing/2014/main" id="{D44056DF-7985-4692-968A-466E9E6AF7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5895" y="2235200"/>
            <a:ext cx="10982062" cy="2396067"/>
            <a:chOff x="605895" y="2235200"/>
            <a:chExt cx="10982062" cy="2396067"/>
          </a:xfrm>
        </p:grpSpPr>
        <p:sp>
          <p:nvSpPr>
            <p:cNvPr id="15" name="Rechteck mit abgerundeten diagonal liegenden Ecken 7">
              <a:extLst>
                <a:ext uri="{FF2B5EF4-FFF2-40B4-BE49-F238E27FC236}">
                  <a16:creationId xmlns:a16="http://schemas.microsoft.com/office/drawing/2014/main" id="{B414A174-532A-4602-934F-9858D1D868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82333" y="2235200"/>
              <a:ext cx="7027334" cy="2396067"/>
            </a:xfrm>
            <a:prstGeom prst="round2DiagRect">
              <a:avLst>
                <a:gd name="adj1" fmla="val 9246"/>
                <a:gd name="adj2" fmla="val 0"/>
              </a:avLst>
            </a:prstGeom>
            <a:solidFill>
              <a:schemeClr val="bg1">
                <a:alpha val="80000"/>
              </a:schemeClr>
            </a:solidFill>
            <a:ln w="19050" cap="sq">
              <a:solidFill>
                <a:schemeClr val="tx2">
                  <a:alpha val="60000"/>
                </a:schemeClr>
              </a:solidFill>
              <a:miter lim="800000"/>
            </a:ln>
            <a:effectLst>
              <a:outerShdw blurRad="889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de-DE"/>
            </a:p>
          </p:txBody>
        </p:sp>
        <p:grpSp>
          <p:nvGrpSpPr>
            <p:cNvPr id="16" name="Gruppe 15">
              <a:extLst>
                <a:ext uri="{FF2B5EF4-FFF2-40B4-BE49-F238E27FC236}">
                  <a16:creationId xmlns:a16="http://schemas.microsoft.com/office/drawing/2014/main" id="{940B0C0C-7F94-4725-8108-62B3B7A5AE7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5895" y="2900097"/>
              <a:ext cx="10982062" cy="1211524"/>
              <a:chOff x="605895" y="2900097"/>
              <a:chExt cx="10982062" cy="1211524"/>
            </a:xfrm>
          </p:grpSpPr>
          <p:sp>
            <p:nvSpPr>
              <p:cNvPr id="17" name="Freihandform 32">
                <a:extLst>
                  <a:ext uri="{FF2B5EF4-FFF2-40B4-BE49-F238E27FC236}">
                    <a16:creationId xmlns:a16="http://schemas.microsoft.com/office/drawing/2014/main" id="{367EAC5B-1891-480A-A3AD-B9F6A88FAC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flipV="1">
                <a:off x="9653587" y="3379784"/>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8" name="Freihandform 33">
                <a:extLst>
                  <a:ext uri="{FF2B5EF4-FFF2-40B4-BE49-F238E27FC236}">
                    <a16:creationId xmlns:a16="http://schemas.microsoft.com/office/drawing/2014/main" id="{E33FF633-15BA-464F-8F5B-26C56665F79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flipV="1">
                <a:off x="10078244" y="3310728"/>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9" name="Freihandform 34">
                <a:extLst>
                  <a:ext uri="{FF2B5EF4-FFF2-40B4-BE49-F238E27FC236}">
                    <a16:creationId xmlns:a16="http://schemas.microsoft.com/office/drawing/2014/main" id="{0C949DF6-E66B-4DB8-AB52-30CA781B483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flipV="1">
                <a:off x="11146631" y="3574253"/>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0" name="Freihandform 37">
                <a:extLst>
                  <a:ext uri="{FF2B5EF4-FFF2-40B4-BE49-F238E27FC236}">
                    <a16:creationId xmlns:a16="http://schemas.microsoft.com/office/drawing/2014/main" id="{309C2298-5EF9-4B09-8995-014F6D3BFF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flipV="1">
                <a:off x="10230644" y="3034502"/>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1" name="Freihandform 35">
                <a:extLst>
                  <a:ext uri="{FF2B5EF4-FFF2-40B4-BE49-F238E27FC236}">
                    <a16:creationId xmlns:a16="http://schemas.microsoft.com/office/drawing/2014/main" id="{319B2AFC-EBFF-477C-A364-6D575BE5AA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a:off x="10034587" y="256275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2" name="Freihandform 36">
                <a:extLst>
                  <a:ext uri="{FF2B5EF4-FFF2-40B4-BE49-F238E27FC236}">
                    <a16:creationId xmlns:a16="http://schemas.microsoft.com/office/drawing/2014/main" id="{CC6B7D67-F2F8-4B07-B954-EAC9135B2BB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10747375" y="3232679"/>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3" name="Freihandform 38">
                <a:extLst>
                  <a:ext uri="{FF2B5EF4-FFF2-40B4-BE49-F238E27FC236}">
                    <a16:creationId xmlns:a16="http://schemas.microsoft.com/office/drawing/2014/main" id="{7FF1659D-33DA-4F62-8567-A54020D2E2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11399044" y="3095360"/>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4" name="Freihandform 39">
                <a:extLst>
                  <a:ext uri="{FF2B5EF4-FFF2-40B4-BE49-F238E27FC236}">
                    <a16:creationId xmlns:a16="http://schemas.microsoft.com/office/drawing/2014/main" id="{9110F572-DC3D-4AB3-B731-B73BD65057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a:off x="10353675" y="2153178"/>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5" name="Freihandform 40">
                <a:extLst>
                  <a:ext uri="{FF2B5EF4-FFF2-40B4-BE49-F238E27FC236}">
                    <a16:creationId xmlns:a16="http://schemas.microsoft.com/office/drawing/2014/main" id="{A2F7D0E9-68CE-40F9-B0E9-F915103ECF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9848850" y="330887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6" name="Rechteck 41">
                <a:extLst>
                  <a:ext uri="{FF2B5EF4-FFF2-40B4-BE49-F238E27FC236}">
                    <a16:creationId xmlns:a16="http://schemas.microsoft.com/office/drawing/2014/main" id="{AB69A438-1FB7-454A-A3E9-0C329643CD4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rot="5400000">
                <a:off x="9721056" y="3284272"/>
                <a:ext cx="23813" cy="252413"/>
              </a:xfrm>
              <a:prstGeom prst="rect">
                <a:avLst/>
              </a:prstGeom>
              <a:solidFill>
                <a:schemeClr val="tx2">
                  <a:alpha val="60000"/>
                </a:schemeClr>
              </a:solidFill>
              <a:ln>
                <a:noFill/>
              </a:ln>
              <a:effectLst>
                <a:outerShdw blurRad="50800" dist="38100" dir="2700000" algn="tl" rotWithShape="0">
                  <a:srgbClr val="000000">
                    <a:alpha val="58000"/>
                  </a:srgbClr>
                </a:outerShdw>
              </a:effectLst>
            </p:spPr>
          </p:sp>
          <p:sp>
            <p:nvSpPr>
              <p:cNvPr id="27" name="Freihandform 32">
                <a:extLst>
                  <a:ext uri="{FF2B5EF4-FFF2-40B4-BE49-F238E27FC236}">
                    <a16:creationId xmlns:a16="http://schemas.microsoft.com/office/drawing/2014/main" id="{E64598D0-3A2C-4570-9E7C-C52C89549B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flipV="1">
                <a:off x="2122751" y="3532184"/>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8" name="Freihandform 33">
                <a:extLst>
                  <a:ext uri="{FF2B5EF4-FFF2-40B4-BE49-F238E27FC236}">
                    <a16:creationId xmlns:a16="http://schemas.microsoft.com/office/drawing/2014/main" id="{CC17CF42-8908-477B-9F36-DA1306CA010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flipV="1">
                <a:off x="1958445" y="3463128"/>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9" name="Freihandform 34">
                <a:extLst>
                  <a:ext uri="{FF2B5EF4-FFF2-40B4-BE49-F238E27FC236}">
                    <a16:creationId xmlns:a16="http://schemas.microsoft.com/office/drawing/2014/main" id="{A2457851-D4A0-404C-BF3F-99AE00B9E9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flipV="1">
                <a:off x="858308" y="3726653"/>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0" name="Freihandform 37">
                <a:extLst>
                  <a:ext uri="{FF2B5EF4-FFF2-40B4-BE49-F238E27FC236}">
                    <a16:creationId xmlns:a16="http://schemas.microsoft.com/office/drawing/2014/main" id="{ECC300FA-EE4A-489E-9A47-79BEBF05DC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flipV="1">
                <a:off x="1658407" y="3186902"/>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1" name="Freihandform 35">
                <a:extLst>
                  <a:ext uri="{FF2B5EF4-FFF2-40B4-BE49-F238E27FC236}">
                    <a16:creationId xmlns:a16="http://schemas.microsoft.com/office/drawing/2014/main" id="{0D1F26E2-902B-416B-A1DB-80DAF78D8B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a:off x="1860814" y="271515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2" name="Freihandform 36">
                <a:extLst>
                  <a:ext uri="{FF2B5EF4-FFF2-40B4-BE49-F238E27FC236}">
                    <a16:creationId xmlns:a16="http://schemas.microsoft.com/office/drawing/2014/main" id="{491346A0-BF6D-45A5-806A-2150768722C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1289314" y="3385079"/>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3" name="Freihandform 38">
                <a:extLst>
                  <a:ext uri="{FF2B5EF4-FFF2-40B4-BE49-F238E27FC236}">
                    <a16:creationId xmlns:a16="http://schemas.microsoft.com/office/drawing/2014/main" id="{A8A5AAC9-38FD-4A03-AB91-236F2AAC625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605895" y="3247760"/>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4" name="Freihandform 39">
                <a:extLst>
                  <a:ext uri="{FF2B5EF4-FFF2-40B4-BE49-F238E27FC236}">
                    <a16:creationId xmlns:a16="http://schemas.microsoft.com/office/drawing/2014/main" id="{7AD4105C-55AA-47FF-AC5D-5BCB0B78CD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a:off x="1532202" y="2305578"/>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5" name="Freihandform 40">
                <a:extLst>
                  <a:ext uri="{FF2B5EF4-FFF2-40B4-BE49-F238E27FC236}">
                    <a16:creationId xmlns:a16="http://schemas.microsoft.com/office/drawing/2014/main" id="{1C4B42B1-B112-4057-82C3-E5AF3BC7F6D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2154501" y="346127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6" name="Rechteck 41">
                <a:extLst>
                  <a:ext uri="{FF2B5EF4-FFF2-40B4-BE49-F238E27FC236}">
                    <a16:creationId xmlns:a16="http://schemas.microsoft.com/office/drawing/2014/main" id="{C8B37395-3651-4E66-A62E-31529FABC8C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rot="16200000" flipH="1">
                <a:off x="2448983" y="3436672"/>
                <a:ext cx="23813" cy="252413"/>
              </a:xfrm>
              <a:prstGeom prst="rect">
                <a:avLst/>
              </a:prstGeom>
              <a:solidFill>
                <a:schemeClr val="tx2">
                  <a:alpha val="60000"/>
                </a:schemeClr>
              </a:solidFill>
              <a:ln>
                <a:noFill/>
              </a:ln>
              <a:effectLst>
                <a:outerShdw blurRad="50800" dist="38100" dir="2700000" algn="tl" rotWithShape="0">
                  <a:srgbClr val="000000">
                    <a:alpha val="58000"/>
                  </a:srgbClr>
                </a:outerShdw>
              </a:effectLst>
            </p:spPr>
          </p:sp>
        </p:grpSp>
      </p:grpSp>
      <p:sp>
        <p:nvSpPr>
          <p:cNvPr id="38" name="Rechteck 37">
            <a:extLst>
              <a:ext uri="{FF2B5EF4-FFF2-40B4-BE49-F238E27FC236}">
                <a16:creationId xmlns:a16="http://schemas.microsoft.com/office/drawing/2014/main" id="{6B6D540F-1E2F-416F-819F-D8216BC8F3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de-DE"/>
          </a:p>
        </p:txBody>
      </p:sp>
      <p:pic>
        <p:nvPicPr>
          <p:cNvPr id="1026" name="Picture 2" descr="my PC: Graphics, CPU &amp; RAM specs ...">
            <a:extLst>
              <a:ext uri="{FF2B5EF4-FFF2-40B4-BE49-F238E27FC236}">
                <a16:creationId xmlns:a16="http://schemas.microsoft.com/office/drawing/2014/main" id="{DDCCE55F-8183-4EF8-B15E-BC7E7829DFA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2191999" cy="6919965"/>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4D687081-16D7-4BC5-A7DB-E70117439F85}"/>
              </a:ext>
            </a:extLst>
          </p:cNvPr>
          <p:cNvSpPr>
            <a:spLocks noGrp="1"/>
          </p:cNvSpPr>
          <p:nvPr>
            <p:ph type="ctrTitle"/>
          </p:nvPr>
        </p:nvSpPr>
        <p:spPr>
          <a:xfrm>
            <a:off x="2233612" y="2016389"/>
            <a:ext cx="6858000" cy="1367896"/>
          </a:xfrm>
          <a:solidFill>
            <a:schemeClr val="bg2">
              <a:lumMod val="90000"/>
              <a:lumOff val="10000"/>
            </a:schemeClr>
          </a:solidFill>
        </p:spPr>
        <p:txBody>
          <a:bodyPr rtlCol="0" anchor="ctr">
            <a:normAutofit fontScale="90000"/>
          </a:bodyPr>
          <a:lstStyle/>
          <a:p>
            <a:pPr algn="ctr" rtl="0"/>
            <a:r>
              <a:rPr lang="de-DE" dirty="0"/>
              <a:t>Computerkomponenten: eine detaillierte Analyse</a:t>
            </a:r>
          </a:p>
        </p:txBody>
      </p:sp>
    </p:spTree>
    <p:extLst>
      <p:ext uri="{BB962C8B-B14F-4D97-AF65-F5344CB8AC3E}">
        <p14:creationId xmlns:p14="http://schemas.microsoft.com/office/powerpoint/2010/main" val="2185875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cstate="email">
            <a:duotone>
              <a:schemeClr val="bg2">
                <a:shade val="48000"/>
                <a:hueMod val="106000"/>
                <a:satMod val="140000"/>
                <a:lumMod val="42000"/>
              </a:schemeClr>
              <a:schemeClr val="bg2">
                <a:tint val="98000"/>
                <a:hueMod val="92000"/>
                <a:satMod val="220000"/>
                <a:lumMod val="90000"/>
              </a:schemeClr>
            </a:duotone>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grpSp>
        <p:nvGrpSpPr>
          <p:cNvPr id="205" name="Gruppe 204">
            <a:extLst>
              <a:ext uri="{FF2B5EF4-FFF2-40B4-BE49-F238E27FC236}">
                <a16:creationId xmlns:a16="http://schemas.microsoft.com/office/drawing/2014/main" id="{5FE07634-A83A-4681-9C1D-BC0775F9D29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206" name="Rechteck 205">
              <a:extLst>
                <a:ext uri="{FF2B5EF4-FFF2-40B4-BE49-F238E27FC236}">
                  <a16:creationId xmlns:a16="http://schemas.microsoft.com/office/drawing/2014/main" id="{BF62976A-266E-4650-88F2-C16130F3DF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dirty="0"/>
            </a:p>
          </p:txBody>
        </p:sp>
        <p:pic>
          <p:nvPicPr>
            <p:cNvPr id="207" name="Bild 2">
              <a:extLst>
                <a:ext uri="{FF2B5EF4-FFF2-40B4-BE49-F238E27FC236}">
                  <a16:creationId xmlns:a16="http://schemas.microsoft.com/office/drawing/2014/main" id="{88D9B99B-59C2-481A-A948-F87920A7FE5E}"/>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4" cstate="email">
              <a:alphaModFix amt="30000"/>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bwMode="auto">
            <a:xfrm>
              <a:off x="0" y="-1"/>
              <a:ext cx="12192003" cy="6858001"/>
            </a:xfrm>
            <a:prstGeom prst="rect">
              <a:avLst/>
            </a:prstGeom>
            <a:noFill/>
            <a:extLst>
              <a:ext uri="{909E8E84-426E-40dd-AFC4-6F175D3DCCD1}">
                <a14:hiddenFill xmlns:p14="http://schemas.microsoft.com/office/powerpoint/2010/main" xmlns:a16="http://schemas.microsoft.com/office/drawing/2014/main" xmlns:a14="http://schemas.microsoft.com/office/drawing/2010/main" xmlns="">
                  <a:solidFill>
                    <a:srgbClr val="FFFFFF"/>
                  </a:solidFill>
                </a14:hiddenFill>
              </a:ext>
            </a:extLst>
          </p:spPr>
        </p:pic>
      </p:grpSp>
      <p:sp>
        <p:nvSpPr>
          <p:cNvPr id="2" name="Titel 1">
            <a:extLst>
              <a:ext uri="{FF2B5EF4-FFF2-40B4-BE49-F238E27FC236}">
                <a16:creationId xmlns:a16="http://schemas.microsoft.com/office/drawing/2014/main" id="{9A134327-4864-46BB-A57A-7055C9E3AEC1}"/>
              </a:ext>
            </a:extLst>
          </p:cNvPr>
          <p:cNvSpPr>
            <a:spLocks noGrp="1"/>
          </p:cNvSpPr>
          <p:nvPr>
            <p:ph type="title"/>
          </p:nvPr>
        </p:nvSpPr>
        <p:spPr>
          <a:xfrm>
            <a:off x="4845327" y="-218168"/>
            <a:ext cx="5965548" cy="1478570"/>
          </a:xfrm>
        </p:spPr>
        <p:txBody>
          <a:bodyPr rtlCol="0">
            <a:normAutofit/>
          </a:bodyPr>
          <a:lstStyle/>
          <a:p>
            <a:pPr rtl="0"/>
            <a:r>
              <a:rPr lang="de-DE" sz="3200" dirty="0"/>
              <a:t>Inhalt</a:t>
            </a:r>
          </a:p>
        </p:txBody>
      </p:sp>
      <p:grpSp>
        <p:nvGrpSpPr>
          <p:cNvPr id="209" name="Gruppe 208">
            <a:extLst>
              <a:ext uri="{FF2B5EF4-FFF2-40B4-BE49-F238E27FC236}">
                <a16:creationId xmlns:a16="http://schemas.microsoft.com/office/drawing/2014/main" id="{A2E1FE48-FA7B-4262-B922-041542931DD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210" name="Rechteck 209">
              <a:extLst>
                <a:ext uri="{FF2B5EF4-FFF2-40B4-BE49-F238E27FC236}">
                  <a16:creationId xmlns:a16="http://schemas.microsoft.com/office/drawing/2014/main" id="{F2E644B1-8F72-4AC4-89F1-EB3A027341E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miter lim="800000"/>
                  <a:headEnd/>
                  <a:tailEnd/>
                </a14:hiddenLine>
              </a:ext>
            </a:extLst>
          </p:spPr>
        </p:sp>
        <p:sp>
          <p:nvSpPr>
            <p:cNvPr id="211" name="Freihandform 6">
              <a:extLst>
                <a:ext uri="{FF2B5EF4-FFF2-40B4-BE49-F238E27FC236}">
                  <a16:creationId xmlns:a16="http://schemas.microsoft.com/office/drawing/2014/main" id="{1781B8E8-8A26-4FFB-BE0C-7C0C644F7C5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12" name="Freihandform 7">
              <a:extLst>
                <a:ext uri="{FF2B5EF4-FFF2-40B4-BE49-F238E27FC236}">
                  <a16:creationId xmlns:a16="http://schemas.microsoft.com/office/drawing/2014/main" id="{4109D997-E9DF-4429-A643-3E691E2B706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13" name="Rechteck 212">
              <a:extLst>
                <a:ext uri="{FF2B5EF4-FFF2-40B4-BE49-F238E27FC236}">
                  <a16:creationId xmlns:a16="http://schemas.microsoft.com/office/drawing/2014/main" id="{B392695A-F131-4C51-B689-3F4D5B1A2F1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miter lim="800000"/>
                  <a:headEnd/>
                  <a:tailEnd/>
                </a14:hiddenLine>
              </a:ext>
            </a:extLst>
          </p:spPr>
        </p:sp>
        <p:sp>
          <p:nvSpPr>
            <p:cNvPr id="214" name="Freihandform 9">
              <a:extLst>
                <a:ext uri="{FF2B5EF4-FFF2-40B4-BE49-F238E27FC236}">
                  <a16:creationId xmlns:a16="http://schemas.microsoft.com/office/drawing/2014/main" id="{8218EC3E-07D0-417A-B0A8-057F825EF7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15" name="Freihandform 10">
              <a:extLst>
                <a:ext uri="{FF2B5EF4-FFF2-40B4-BE49-F238E27FC236}">
                  <a16:creationId xmlns:a16="http://schemas.microsoft.com/office/drawing/2014/main" id="{B036399E-7675-47B6-A645-242946879E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16" name="Freihandform 11">
              <a:extLst>
                <a:ext uri="{FF2B5EF4-FFF2-40B4-BE49-F238E27FC236}">
                  <a16:creationId xmlns:a16="http://schemas.microsoft.com/office/drawing/2014/main" id="{C44A0438-B8A4-43B3-B17C-B919FCD92C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17" name="Freihandform 12">
              <a:extLst>
                <a:ext uri="{FF2B5EF4-FFF2-40B4-BE49-F238E27FC236}">
                  <a16:creationId xmlns:a16="http://schemas.microsoft.com/office/drawing/2014/main" id="{ABC7257F-6F64-4B81-BDA7-7C232BCBA26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18" name="Freihandform 13">
              <a:extLst>
                <a:ext uri="{FF2B5EF4-FFF2-40B4-BE49-F238E27FC236}">
                  <a16:creationId xmlns:a16="http://schemas.microsoft.com/office/drawing/2014/main" id="{72DD7E92-F033-480C-A220-63CE422C3A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19" name="Freihandform 14">
              <a:extLst>
                <a:ext uri="{FF2B5EF4-FFF2-40B4-BE49-F238E27FC236}">
                  <a16:creationId xmlns:a16="http://schemas.microsoft.com/office/drawing/2014/main" id="{444A9AC9-463E-45E7-A818-13F664F7C0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20" name="Freihandform 15">
              <a:extLst>
                <a:ext uri="{FF2B5EF4-FFF2-40B4-BE49-F238E27FC236}">
                  <a16:creationId xmlns:a16="http://schemas.microsoft.com/office/drawing/2014/main" id="{6CCE9BBE-5DE3-4991-80CA-DFEB928673D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21" name="Freihandform 16">
              <a:extLst>
                <a:ext uri="{FF2B5EF4-FFF2-40B4-BE49-F238E27FC236}">
                  <a16:creationId xmlns:a16="http://schemas.microsoft.com/office/drawing/2014/main" id="{3180F6DF-A13F-491C-BF97-B206E3E7B9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22" name="Freihandform 17">
              <a:extLst>
                <a:ext uri="{FF2B5EF4-FFF2-40B4-BE49-F238E27FC236}">
                  <a16:creationId xmlns:a16="http://schemas.microsoft.com/office/drawing/2014/main" id="{CAD0E44C-73C8-42BB-ADA8-2BA6B3082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23" name="Freihandform 18">
              <a:extLst>
                <a:ext uri="{FF2B5EF4-FFF2-40B4-BE49-F238E27FC236}">
                  <a16:creationId xmlns:a16="http://schemas.microsoft.com/office/drawing/2014/main" id="{436EC43E-A70D-4E5C-B275-35CA8E93C1B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24" name="Freihandform 19">
              <a:extLst>
                <a:ext uri="{FF2B5EF4-FFF2-40B4-BE49-F238E27FC236}">
                  <a16:creationId xmlns:a16="http://schemas.microsoft.com/office/drawing/2014/main" id="{ADE7E5B6-2E2A-4F56-9E90-F8613E6D10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25" name="Freihandform 20">
              <a:extLst>
                <a:ext uri="{FF2B5EF4-FFF2-40B4-BE49-F238E27FC236}">
                  <a16:creationId xmlns:a16="http://schemas.microsoft.com/office/drawing/2014/main" id="{86B9E49B-AE8D-47E0-BACC-A6D0AC3AB23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26" name="Freihandform 21">
              <a:extLst>
                <a:ext uri="{FF2B5EF4-FFF2-40B4-BE49-F238E27FC236}">
                  <a16:creationId xmlns:a16="http://schemas.microsoft.com/office/drawing/2014/main" id="{2EB961AF-CD61-41BA-B0B2-0741A5ED644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27" name="Freihandform 22">
              <a:extLst>
                <a:ext uri="{FF2B5EF4-FFF2-40B4-BE49-F238E27FC236}">
                  <a16:creationId xmlns:a16="http://schemas.microsoft.com/office/drawing/2014/main" id="{DC42BDA1-810A-4135-B3B1-B3161D372A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28" name="Freihandform 23">
              <a:extLst>
                <a:ext uri="{FF2B5EF4-FFF2-40B4-BE49-F238E27FC236}">
                  <a16:creationId xmlns:a16="http://schemas.microsoft.com/office/drawing/2014/main" id="{FA51FCA8-FCF4-4116-8CB2-5C539E37F44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29" name="Freihandform 24">
              <a:extLst>
                <a:ext uri="{FF2B5EF4-FFF2-40B4-BE49-F238E27FC236}">
                  <a16:creationId xmlns:a16="http://schemas.microsoft.com/office/drawing/2014/main" id="{F2850A10-CDBC-462A-8CB7-02587468344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30" name="Freihandform 25">
              <a:extLst>
                <a:ext uri="{FF2B5EF4-FFF2-40B4-BE49-F238E27FC236}">
                  <a16:creationId xmlns:a16="http://schemas.microsoft.com/office/drawing/2014/main" id="{738A37B9-77C2-4464-BF1F-2AF25A0D29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31" name="Freihandform 26">
              <a:extLst>
                <a:ext uri="{FF2B5EF4-FFF2-40B4-BE49-F238E27FC236}">
                  <a16:creationId xmlns:a16="http://schemas.microsoft.com/office/drawing/2014/main" id="{89026C8B-A162-4523-A51B-9F1200BC60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32" name="Freihandform 27">
              <a:extLst>
                <a:ext uri="{FF2B5EF4-FFF2-40B4-BE49-F238E27FC236}">
                  <a16:creationId xmlns:a16="http://schemas.microsoft.com/office/drawing/2014/main" id="{5B76BC40-1FA2-477D-B2C2-4763577DB7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33" name="Freihandform 28">
              <a:extLst>
                <a:ext uri="{FF2B5EF4-FFF2-40B4-BE49-F238E27FC236}">
                  <a16:creationId xmlns:a16="http://schemas.microsoft.com/office/drawing/2014/main" id="{6BC68EAA-2809-4AE4-80C1-2555CEF73DF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34" name="Freihandform 29">
              <a:extLst>
                <a:ext uri="{FF2B5EF4-FFF2-40B4-BE49-F238E27FC236}">
                  <a16:creationId xmlns:a16="http://schemas.microsoft.com/office/drawing/2014/main" id="{FE709D1B-0541-4414-9E87-CF7D6918C1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35" name="Freihandform 30">
              <a:extLst>
                <a:ext uri="{FF2B5EF4-FFF2-40B4-BE49-F238E27FC236}">
                  <a16:creationId xmlns:a16="http://schemas.microsoft.com/office/drawing/2014/main" id="{33BCB888-11B8-4D01-BCDA-59BBA28DCE0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36" name="Freihandform 31">
              <a:extLst>
                <a:ext uri="{FF2B5EF4-FFF2-40B4-BE49-F238E27FC236}">
                  <a16:creationId xmlns:a16="http://schemas.microsoft.com/office/drawing/2014/main" id="{28E5CE3E-C11A-4CF7-82BF-37D1221D4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37" name="Freihandform 32">
              <a:extLst>
                <a:ext uri="{FF2B5EF4-FFF2-40B4-BE49-F238E27FC236}">
                  <a16:creationId xmlns:a16="http://schemas.microsoft.com/office/drawing/2014/main" id="{55284FC3-21FB-4FA7-B695-2D6A9CEF73E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38" name="Rechteck 237">
              <a:extLst>
                <a:ext uri="{FF2B5EF4-FFF2-40B4-BE49-F238E27FC236}">
                  <a16:creationId xmlns:a16="http://schemas.microsoft.com/office/drawing/2014/main" id="{13DA6B78-00DE-4E55-9124-EFD72519BB9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miter lim="800000"/>
                  <a:headEnd/>
                  <a:tailEnd/>
                </a14:hiddenLine>
              </a:ext>
            </a:extLst>
          </p:spPr>
        </p:sp>
        <p:sp>
          <p:nvSpPr>
            <p:cNvPr id="239" name="Freihandform 34">
              <a:extLst>
                <a:ext uri="{FF2B5EF4-FFF2-40B4-BE49-F238E27FC236}">
                  <a16:creationId xmlns:a16="http://schemas.microsoft.com/office/drawing/2014/main" id="{D4602B0F-2844-48BE-9B4A-0366AC90450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40" name="Freihandform 35">
              <a:extLst>
                <a:ext uri="{FF2B5EF4-FFF2-40B4-BE49-F238E27FC236}">
                  <a16:creationId xmlns:a16="http://schemas.microsoft.com/office/drawing/2014/main" id="{E31E05BB-6004-474D-9900-D990378FD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41" name="Freihandform 36">
              <a:extLst>
                <a:ext uri="{FF2B5EF4-FFF2-40B4-BE49-F238E27FC236}">
                  <a16:creationId xmlns:a16="http://schemas.microsoft.com/office/drawing/2014/main" id="{00BD01ED-F65D-4601-A77D-508E960E09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42" name="Freihandform 37">
              <a:extLst>
                <a:ext uri="{FF2B5EF4-FFF2-40B4-BE49-F238E27FC236}">
                  <a16:creationId xmlns:a16="http://schemas.microsoft.com/office/drawing/2014/main" id="{FD307CAE-789C-4E80-B6F1-9858A3ABA3F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43" name="Freihandform 38">
              <a:extLst>
                <a:ext uri="{FF2B5EF4-FFF2-40B4-BE49-F238E27FC236}">
                  <a16:creationId xmlns:a16="http://schemas.microsoft.com/office/drawing/2014/main" id="{94B97B29-709E-4E24-B2FA-EF84AA12D2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44" name="Freihandform 39">
              <a:extLst>
                <a:ext uri="{FF2B5EF4-FFF2-40B4-BE49-F238E27FC236}">
                  <a16:creationId xmlns:a16="http://schemas.microsoft.com/office/drawing/2014/main" id="{C05D52B9-1FA2-4E7C-8229-B09811A90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45" name="Freihandform 40">
              <a:extLst>
                <a:ext uri="{FF2B5EF4-FFF2-40B4-BE49-F238E27FC236}">
                  <a16:creationId xmlns:a16="http://schemas.microsoft.com/office/drawing/2014/main" id="{CC0A5575-2FB9-440F-B9A8-E0DDE1C37C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46" name="Freihandform 41">
              <a:extLst>
                <a:ext uri="{FF2B5EF4-FFF2-40B4-BE49-F238E27FC236}">
                  <a16:creationId xmlns:a16="http://schemas.microsoft.com/office/drawing/2014/main" id="{AFFCC88F-01DF-4DE1-8CD5-88631E3091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47" name="Freihandform 42">
              <a:extLst>
                <a:ext uri="{FF2B5EF4-FFF2-40B4-BE49-F238E27FC236}">
                  <a16:creationId xmlns:a16="http://schemas.microsoft.com/office/drawing/2014/main" id="{33EEC40B-E2CD-4BAC-94D6-85B70714226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48" name="Freihandform 43">
              <a:extLst>
                <a:ext uri="{FF2B5EF4-FFF2-40B4-BE49-F238E27FC236}">
                  <a16:creationId xmlns:a16="http://schemas.microsoft.com/office/drawing/2014/main" id="{3E0E9643-5C60-4933-BB1B-9A09057E72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49" name="Freihandform 44">
              <a:extLst>
                <a:ext uri="{FF2B5EF4-FFF2-40B4-BE49-F238E27FC236}">
                  <a16:creationId xmlns:a16="http://schemas.microsoft.com/office/drawing/2014/main" id="{94F86E92-9EC7-437C-946B-31E7C1C4771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50" name="Rechteck 249">
              <a:extLst>
                <a:ext uri="{FF2B5EF4-FFF2-40B4-BE49-F238E27FC236}">
                  <a16:creationId xmlns:a16="http://schemas.microsoft.com/office/drawing/2014/main" id="{BE9A51BE-C514-46B5-ABA6-7E7C878F8E5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miter lim="800000"/>
                  <a:headEnd/>
                  <a:tailEnd/>
                </a14:hiddenLine>
              </a:ext>
            </a:extLst>
          </p:spPr>
        </p:sp>
        <p:sp>
          <p:nvSpPr>
            <p:cNvPr id="251" name="Freihandform 46">
              <a:extLst>
                <a:ext uri="{FF2B5EF4-FFF2-40B4-BE49-F238E27FC236}">
                  <a16:creationId xmlns:a16="http://schemas.microsoft.com/office/drawing/2014/main" id="{8B255447-F0E9-4D96-A4B0-F9EDDE58A3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52" name="Freihandform 47">
              <a:extLst>
                <a:ext uri="{FF2B5EF4-FFF2-40B4-BE49-F238E27FC236}">
                  <a16:creationId xmlns:a16="http://schemas.microsoft.com/office/drawing/2014/main" id="{AFAC5F3A-3BE7-489E-A848-498B9995F1D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53" name="Freihandform 48">
              <a:extLst>
                <a:ext uri="{FF2B5EF4-FFF2-40B4-BE49-F238E27FC236}">
                  <a16:creationId xmlns:a16="http://schemas.microsoft.com/office/drawing/2014/main" id="{A974E7AA-5EF3-4817-B0AE-4C1A784EE9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54" name="Freihandform 49">
              <a:extLst>
                <a:ext uri="{FF2B5EF4-FFF2-40B4-BE49-F238E27FC236}">
                  <a16:creationId xmlns:a16="http://schemas.microsoft.com/office/drawing/2014/main" id="{8AA54AC1-3E87-49C0-A594-87829A2CFF3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55" name="Freihandform 50">
              <a:extLst>
                <a:ext uri="{FF2B5EF4-FFF2-40B4-BE49-F238E27FC236}">
                  <a16:creationId xmlns:a16="http://schemas.microsoft.com/office/drawing/2014/main" id="{CC237789-73BC-4BD9-BFE8-1325FA4B522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56" name="Freihandform 51">
              <a:extLst>
                <a:ext uri="{FF2B5EF4-FFF2-40B4-BE49-F238E27FC236}">
                  <a16:creationId xmlns:a16="http://schemas.microsoft.com/office/drawing/2014/main" id="{DCF4052D-CF62-47DC-991E-49D0BA908F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57" name="Freihandform 52">
              <a:extLst>
                <a:ext uri="{FF2B5EF4-FFF2-40B4-BE49-F238E27FC236}">
                  <a16:creationId xmlns:a16="http://schemas.microsoft.com/office/drawing/2014/main" id="{2ABD9104-C938-44F2-8622-8407A2593B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58" name="Freihandform 53">
              <a:extLst>
                <a:ext uri="{FF2B5EF4-FFF2-40B4-BE49-F238E27FC236}">
                  <a16:creationId xmlns:a16="http://schemas.microsoft.com/office/drawing/2014/main" id="{4AA18F60-3E86-4A5A-B82E-A79183ED363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59" name="Freihandform 54">
              <a:extLst>
                <a:ext uri="{FF2B5EF4-FFF2-40B4-BE49-F238E27FC236}">
                  <a16:creationId xmlns:a16="http://schemas.microsoft.com/office/drawing/2014/main" id="{0F34C941-6196-4937-99E5-14AAD23F280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60" name="Freihandform 55">
              <a:extLst>
                <a:ext uri="{FF2B5EF4-FFF2-40B4-BE49-F238E27FC236}">
                  <a16:creationId xmlns:a16="http://schemas.microsoft.com/office/drawing/2014/main" id="{60DB8A6C-23D7-4A88-BDCE-8FEC86A123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61" name="Freihandform 56">
              <a:extLst>
                <a:ext uri="{FF2B5EF4-FFF2-40B4-BE49-F238E27FC236}">
                  <a16:creationId xmlns:a16="http://schemas.microsoft.com/office/drawing/2014/main" id="{29F5F702-AEE6-4633-BB20-7A15C3A31FD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62" name="Freihandform 57">
              <a:extLst>
                <a:ext uri="{FF2B5EF4-FFF2-40B4-BE49-F238E27FC236}">
                  <a16:creationId xmlns:a16="http://schemas.microsoft.com/office/drawing/2014/main" id="{F30C7A45-6890-4EA5-9F6B-E2AB4D04C5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sp>
          <p:nvSpPr>
            <p:cNvPr id="263" name="Freihandform 58">
              <a:extLst>
                <a:ext uri="{FF2B5EF4-FFF2-40B4-BE49-F238E27FC236}">
                  <a16:creationId xmlns:a16="http://schemas.microsoft.com/office/drawing/2014/main" id="{F31A7373-F68A-485D-95DC-B53ACC7B5F9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p14="http://schemas.microsoft.com/office/powerpoint/2010/main" xmlns:a16="http://schemas.microsoft.com/office/drawing/2014/main" xmlns:a14="http://schemas.microsoft.com/office/drawing/2010/main" xmlns="" w="9525">
                  <a:solidFill>
                    <a:srgbClr val="000000"/>
                  </a:solidFill>
                  <a:round/>
                  <a:headEnd/>
                  <a:tailEnd/>
                </a14:hiddenLine>
              </a:ext>
            </a:extLst>
          </p:spPr>
        </p:sp>
      </p:grpSp>
      <p:sp>
        <p:nvSpPr>
          <p:cNvPr id="3" name="Fußzeilenplatzhalter 2">
            <a:extLst>
              <a:ext uri="{FF2B5EF4-FFF2-40B4-BE49-F238E27FC236}">
                <a16:creationId xmlns:a16="http://schemas.microsoft.com/office/drawing/2014/main" id="{5F0A4288-FA41-477D-A779-7B540519BFE3}"/>
              </a:ext>
            </a:extLst>
          </p:cNvPr>
          <p:cNvSpPr>
            <a:spLocks noGrp="1"/>
          </p:cNvSpPr>
          <p:nvPr>
            <p:ph type="ftr" sz="quarter" idx="11"/>
          </p:nvPr>
        </p:nvSpPr>
        <p:spPr/>
        <p:txBody>
          <a:bodyPr/>
          <a:lstStyle/>
          <a:p>
            <a:pPr rtl="0"/>
            <a:r>
              <a:rPr lang="de-DE" noProof="0"/>
              <a:t>Zaher Rezai</a:t>
            </a:r>
          </a:p>
        </p:txBody>
      </p:sp>
      <p:sp>
        <p:nvSpPr>
          <p:cNvPr id="4" name="Foliennummernplatzhalter 3">
            <a:extLst>
              <a:ext uri="{FF2B5EF4-FFF2-40B4-BE49-F238E27FC236}">
                <a16:creationId xmlns:a16="http://schemas.microsoft.com/office/drawing/2014/main" id="{AFEBC319-0C5C-4DDC-B39C-5347E8A146B6}"/>
              </a:ext>
            </a:extLst>
          </p:cNvPr>
          <p:cNvSpPr>
            <a:spLocks noGrp="1"/>
          </p:cNvSpPr>
          <p:nvPr>
            <p:ph type="sldNum" sz="quarter" idx="12"/>
          </p:nvPr>
        </p:nvSpPr>
        <p:spPr/>
        <p:txBody>
          <a:bodyPr/>
          <a:lstStyle/>
          <a:p>
            <a:pPr rtl="0"/>
            <a:fld id="{6D22F896-40B5-4ADD-8801-0D06FADFA095}" type="slidenum">
              <a:rPr lang="de-DE" noProof="0" smtClean="0"/>
              <a:t>2</a:t>
            </a:fld>
            <a:endParaRPr lang="de-DE" noProof="0"/>
          </a:p>
        </p:txBody>
      </p:sp>
      <p:sp>
        <p:nvSpPr>
          <p:cNvPr id="15" name="Textfeld 14">
            <a:extLst>
              <a:ext uri="{FF2B5EF4-FFF2-40B4-BE49-F238E27FC236}">
                <a16:creationId xmlns:a16="http://schemas.microsoft.com/office/drawing/2014/main" id="{B3774256-C62C-4711-929F-119144762317}"/>
              </a:ext>
            </a:extLst>
          </p:cNvPr>
          <p:cNvSpPr txBox="1"/>
          <p:nvPr/>
        </p:nvSpPr>
        <p:spPr>
          <a:xfrm>
            <a:off x="2135129" y="1042234"/>
            <a:ext cx="9642533" cy="4247317"/>
          </a:xfrm>
          <a:prstGeom prst="rect">
            <a:avLst/>
          </a:prstGeom>
          <a:noFill/>
        </p:spPr>
        <p:txBody>
          <a:bodyPr wrap="square" rtlCol="0">
            <a:spAutoFit/>
          </a:bodyPr>
          <a:lstStyle/>
          <a:p>
            <a:pPr marL="285750" indent="-285750">
              <a:buFont typeface="Arial" panose="020B0604020202020204" pitchFamily="34" charset="0"/>
              <a:buChar char="•"/>
            </a:pPr>
            <a:r>
              <a:rPr lang="de-DE" dirty="0"/>
              <a:t>Motherboard: Übersicht der Hauptmerkmale des E93839 HA0326                                          3                        </a:t>
            </a:r>
          </a:p>
          <a:p>
            <a:pPr marL="285750" indent="-285750">
              <a:buFont typeface="Arial" panose="020B0604020202020204" pitchFamily="34" charset="0"/>
              <a:buChar char="•"/>
            </a:pPr>
            <a:endParaRPr lang="pt-BR" dirty="0"/>
          </a:p>
          <a:p>
            <a:pPr marL="285750" indent="-285750">
              <a:buFont typeface="Arial" panose="020B0604020202020204" pitchFamily="34" charset="0"/>
              <a:buChar char="•"/>
            </a:pPr>
            <a:r>
              <a:rPr lang="pt-BR" dirty="0"/>
              <a:t>Prozessor: Intel Core 2 Duo E7500                                                                                        4</a:t>
            </a:r>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de-DE" dirty="0"/>
              <a:t>HDD (Hard Disk Drive)                                                                                                         5</a:t>
            </a:r>
            <a:br>
              <a:rPr lang="de-DE" dirty="0"/>
            </a:br>
            <a:r>
              <a:rPr lang="de-DE" dirty="0"/>
              <a:t>Ein mechanisches Festplattenlaufwerk, das rotierende Platten und bewegliche Köpfe zur           Datenspeicherung verwendet.</a:t>
            </a:r>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de-DE" dirty="0"/>
              <a:t>Arbeitsspeicher (RAM): Technische Spezifikationen des DDR2 RAMs                                          6</a:t>
            </a:r>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de-DE" dirty="0"/>
              <a:t>Technische Spezifikationen des Foxconn PV 903212PSPF 0A                                                   7</a:t>
            </a:r>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de-DE" dirty="0"/>
              <a:t>Technische Daten des TS-H353 DVD-ROM-Laufwerks                                                              8</a:t>
            </a:r>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de-DE" dirty="0"/>
              <a:t>Technische Spezifikationen und Anwendung des Netzteils D235PD-00                                      9</a:t>
            </a:r>
          </a:p>
        </p:txBody>
      </p:sp>
    </p:spTree>
    <p:extLst>
      <p:ext uri="{BB962C8B-B14F-4D97-AF65-F5344CB8AC3E}">
        <p14:creationId xmlns:p14="http://schemas.microsoft.com/office/powerpoint/2010/main" val="3026653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141410" y="-543339"/>
            <a:ext cx="5934508" cy="1639886"/>
          </a:xfrm>
        </p:spPr>
        <p:txBody>
          <a:bodyPr>
            <a:normAutofit/>
          </a:bodyPr>
          <a:lstStyle/>
          <a:p>
            <a:r>
              <a:rPr lang="de-DE" sz="1600" b="1" dirty="0"/>
              <a:t>Motherboard: Übersicht der Hauptmerkmale des E93839 HA0326</a:t>
            </a:r>
          </a:p>
        </p:txBody>
      </p:sp>
      <p:pic>
        <p:nvPicPr>
          <p:cNvPr id="5" name="Bildplatzhalter 4"/>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l="21968" t="615" r="12126" b="2883"/>
          <a:stretch/>
        </p:blipFill>
        <p:spPr>
          <a:xfrm rot="5400000">
            <a:off x="7544253" y="1558701"/>
            <a:ext cx="3339193" cy="3667125"/>
          </a:xfrm>
        </p:spPr>
      </p:pic>
      <p:sp>
        <p:nvSpPr>
          <p:cNvPr id="4" name="Textplatzhalter 3"/>
          <p:cNvSpPr>
            <a:spLocks noGrp="1"/>
          </p:cNvSpPr>
          <p:nvPr>
            <p:ph type="body" sz="half" idx="2"/>
          </p:nvPr>
        </p:nvSpPr>
        <p:spPr>
          <a:xfrm>
            <a:off x="1141407" y="1139822"/>
            <a:ext cx="5934511" cy="4504882"/>
          </a:xfrm>
        </p:spPr>
        <p:txBody>
          <a:bodyPr>
            <a:noAutofit/>
          </a:bodyPr>
          <a:lstStyle/>
          <a:p>
            <a:r>
              <a:rPr lang="de-DE" sz="1000" b="1"/>
              <a:t>CPU-Sockel</a:t>
            </a:r>
            <a:r>
              <a:rPr lang="de-DE" sz="1000"/>
              <a:t>: LGA 775</a:t>
            </a:r>
            <a:endParaRPr lang="de-DE" sz="1000" dirty="0"/>
          </a:p>
          <a:p>
            <a:r>
              <a:rPr lang="de-DE" sz="1000" dirty="0"/>
              <a:t>Unterstützt Intel Core i3, i5 und i7 Prozessoren der ersten Generation.</a:t>
            </a:r>
          </a:p>
          <a:p>
            <a:r>
              <a:rPr lang="de-DE" sz="1000" b="1" dirty="0"/>
              <a:t>Chipsatz</a:t>
            </a:r>
            <a:r>
              <a:rPr lang="de-DE" sz="1000" dirty="0"/>
              <a:t>: Intel H55 Express</a:t>
            </a:r>
          </a:p>
          <a:p>
            <a:r>
              <a:rPr lang="de-DE" sz="1000" dirty="0"/>
              <a:t>Verbindet die CPU mit den anderen Komponenten des Systems.</a:t>
            </a:r>
          </a:p>
          <a:p>
            <a:r>
              <a:rPr lang="de-DE" sz="1000" b="1" dirty="0"/>
              <a:t>Arbeitsspeicher</a:t>
            </a:r>
            <a:r>
              <a:rPr lang="de-DE" sz="1000" dirty="0"/>
              <a:t>: </a:t>
            </a:r>
            <a:r>
              <a:rPr lang="fa-IR" sz="1000" dirty="0"/>
              <a:t>2</a:t>
            </a:r>
            <a:r>
              <a:rPr lang="de-DE" sz="1000" dirty="0"/>
              <a:t>x DDR3 DIMM Slots, bis zu </a:t>
            </a:r>
            <a:r>
              <a:rPr lang="fa-IR" sz="1000" dirty="0"/>
              <a:t>8</a:t>
            </a:r>
            <a:r>
              <a:rPr lang="de-DE" sz="1000" dirty="0"/>
              <a:t>GB</a:t>
            </a:r>
          </a:p>
          <a:p>
            <a:r>
              <a:rPr lang="de-DE" sz="1000" dirty="0"/>
              <a:t>Ermöglicht den Einbau von bis zu 16 GB DDR3 RAM für schnellen Datenzugriff.</a:t>
            </a:r>
          </a:p>
          <a:p>
            <a:r>
              <a:rPr lang="de-DE" sz="1000" b="1" dirty="0"/>
              <a:t>Erweiterungssteckplätze</a:t>
            </a:r>
            <a:r>
              <a:rPr lang="de-DE" sz="1000" dirty="0"/>
              <a:t>: PCI Express 2.0 x16, PCI Express x1, PCI</a:t>
            </a:r>
          </a:p>
          <a:p>
            <a:r>
              <a:rPr lang="de-DE" sz="1000" dirty="0"/>
              <a:t>Für die Installation von Grafikkarten und anderen Erweiterungskarten.</a:t>
            </a:r>
          </a:p>
          <a:p>
            <a:r>
              <a:rPr lang="de-DE" sz="1000" b="1" dirty="0"/>
              <a:t>Grafik</a:t>
            </a:r>
            <a:r>
              <a:rPr lang="de-DE" sz="1000" dirty="0"/>
              <a:t>: Integrierte Grafikunterstützung über HDMI, DVI, VGA</a:t>
            </a:r>
          </a:p>
          <a:p>
            <a:r>
              <a:rPr lang="de-DE" sz="1000" dirty="0"/>
              <a:t>Ermöglicht die Nutzung von integrierter Grafik des Prozessors.</a:t>
            </a:r>
          </a:p>
          <a:p>
            <a:r>
              <a:rPr lang="de-DE" sz="1000" b="1" dirty="0"/>
              <a:t>Anschlüsse</a:t>
            </a:r>
            <a:r>
              <a:rPr lang="de-DE" sz="1000" dirty="0"/>
              <a:t>: USB 2.0, SATA 3Gb/s, eSATA, LAN, Audio</a:t>
            </a:r>
          </a:p>
          <a:p>
            <a:r>
              <a:rPr lang="de-DE" sz="1000" dirty="0"/>
              <a:t>Bietet Verbindungsoptionen für Peripheriegeräte und Netzwerke.</a:t>
            </a:r>
          </a:p>
        </p:txBody>
      </p:sp>
      <p:sp>
        <p:nvSpPr>
          <p:cNvPr id="3" name="Fußzeilenplatzhalter 2">
            <a:extLst>
              <a:ext uri="{FF2B5EF4-FFF2-40B4-BE49-F238E27FC236}">
                <a16:creationId xmlns:a16="http://schemas.microsoft.com/office/drawing/2014/main" id="{770D267A-A482-42BD-ACAC-B912E1A27E65}"/>
              </a:ext>
            </a:extLst>
          </p:cNvPr>
          <p:cNvSpPr>
            <a:spLocks noGrp="1"/>
          </p:cNvSpPr>
          <p:nvPr>
            <p:ph type="ftr" sz="quarter" idx="11"/>
          </p:nvPr>
        </p:nvSpPr>
        <p:spPr/>
        <p:txBody>
          <a:bodyPr/>
          <a:lstStyle/>
          <a:p>
            <a:pPr rtl="0"/>
            <a:r>
              <a:rPr lang="de-DE" noProof="0"/>
              <a:t>Zaher Rezai</a:t>
            </a:r>
          </a:p>
        </p:txBody>
      </p:sp>
      <p:sp>
        <p:nvSpPr>
          <p:cNvPr id="6" name="Foliennummernplatzhalter 5">
            <a:extLst>
              <a:ext uri="{FF2B5EF4-FFF2-40B4-BE49-F238E27FC236}">
                <a16:creationId xmlns:a16="http://schemas.microsoft.com/office/drawing/2014/main" id="{7582F101-F045-4138-A764-29A9625AF657}"/>
              </a:ext>
            </a:extLst>
          </p:cNvPr>
          <p:cNvSpPr>
            <a:spLocks noGrp="1"/>
          </p:cNvSpPr>
          <p:nvPr>
            <p:ph type="sldNum" sz="quarter" idx="12"/>
          </p:nvPr>
        </p:nvSpPr>
        <p:spPr/>
        <p:txBody>
          <a:bodyPr/>
          <a:lstStyle/>
          <a:p>
            <a:pPr rtl="0"/>
            <a:fld id="{6D22F896-40B5-4ADD-8801-0D06FADFA095}" type="slidenum">
              <a:rPr lang="de-DE" noProof="0" smtClean="0"/>
              <a:t>3</a:t>
            </a:fld>
            <a:endParaRPr lang="de-DE" noProof="0"/>
          </a:p>
        </p:txBody>
      </p:sp>
    </p:spTree>
    <p:extLst>
      <p:ext uri="{BB962C8B-B14F-4D97-AF65-F5344CB8AC3E}">
        <p14:creationId xmlns:p14="http://schemas.microsoft.com/office/powerpoint/2010/main" val="10693261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141410" y="-75629"/>
            <a:ext cx="5934508" cy="1639886"/>
          </a:xfrm>
        </p:spPr>
        <p:txBody>
          <a:bodyPr>
            <a:normAutofit/>
          </a:bodyPr>
          <a:lstStyle/>
          <a:p>
            <a:r>
              <a:rPr lang="pt-BR" sz="1600" b="1" dirty="0"/>
              <a:t>Prozessor: Intel Core 2 Duo E7500</a:t>
            </a:r>
            <a:endParaRPr lang="de-DE" sz="1600" b="1" dirty="0"/>
          </a:p>
        </p:txBody>
      </p:sp>
      <p:pic>
        <p:nvPicPr>
          <p:cNvPr id="5" name="Bildplatzhalter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41176" t="36461" r="35978" b="33287"/>
          <a:stretch/>
        </p:blipFill>
        <p:spPr>
          <a:xfrm rot="5400000">
            <a:off x="8560253" y="2747286"/>
            <a:ext cx="1183821" cy="1175657"/>
          </a:xfrm>
        </p:spPr>
      </p:pic>
      <p:sp>
        <p:nvSpPr>
          <p:cNvPr id="4" name="Textplatzhalter 3"/>
          <p:cNvSpPr>
            <a:spLocks noGrp="1"/>
          </p:cNvSpPr>
          <p:nvPr>
            <p:ph type="body" sz="half" idx="2"/>
          </p:nvPr>
        </p:nvSpPr>
        <p:spPr>
          <a:xfrm>
            <a:off x="1141410" y="1564257"/>
            <a:ext cx="5934511" cy="3541714"/>
          </a:xfrm>
        </p:spPr>
        <p:txBody>
          <a:bodyPr>
            <a:normAutofit/>
          </a:bodyPr>
          <a:lstStyle/>
          <a:p>
            <a:endParaRPr lang="fa-IR" sz="1300" b="1" dirty="0"/>
          </a:p>
          <a:p>
            <a:r>
              <a:rPr lang="de-DE" sz="1100" b="1" dirty="0"/>
              <a:t>Kerne (Cores):</a:t>
            </a:r>
          </a:p>
          <a:p>
            <a:r>
              <a:rPr lang="de-DE" sz="1100" b="1" dirty="0"/>
              <a:t>Anzahl:</a:t>
            </a:r>
            <a:r>
              <a:rPr lang="de-DE" sz="1100" dirty="0"/>
              <a:t> 2</a:t>
            </a:r>
          </a:p>
          <a:p>
            <a:r>
              <a:rPr lang="de-DE" sz="1100" dirty="0"/>
              <a:t>Beschreibung: Ein Prozessor mit zwei Kernen kann mehrere Aufgaben gleichzeitig ausführen und bietet dadurch eine bessere Leistung bei Multitasking.</a:t>
            </a:r>
          </a:p>
          <a:p>
            <a:r>
              <a:rPr lang="de-DE" sz="1100" b="1" dirty="0"/>
              <a:t>Taktfrequenz (Clock Speed):</a:t>
            </a:r>
            <a:r>
              <a:rPr lang="de-DE" sz="1100" dirty="0"/>
              <a:t>Basisfrequenz 2.93 GHz</a:t>
            </a:r>
          </a:p>
          <a:p>
            <a:r>
              <a:rPr lang="de-DE" sz="1100" dirty="0"/>
              <a:t>Beschreibung</a:t>
            </a:r>
            <a:r>
              <a:rPr lang="de-DE" sz="1100" b="1" dirty="0"/>
              <a:t>:</a:t>
            </a:r>
            <a:r>
              <a:rPr lang="de-DE" sz="1100" dirty="0"/>
              <a:t> Die Taktfrequenz gibt die Geschwindigkeit an, mit der der Prozessor Daten verarbeitet. Ein höherer Wert bedeutet schnellere Verarbeitung.</a:t>
            </a:r>
          </a:p>
          <a:p>
            <a:r>
              <a:rPr lang="de-DE" sz="1100" b="1" dirty="0"/>
              <a:t>Cache:</a:t>
            </a:r>
            <a:r>
              <a:rPr lang="de-DE" sz="1100" dirty="0"/>
              <a:t>L2-Cache 3 MB</a:t>
            </a:r>
          </a:p>
          <a:p>
            <a:r>
              <a:rPr lang="de-DE" sz="1100" dirty="0"/>
              <a:t>Beschreibung</a:t>
            </a:r>
            <a:r>
              <a:rPr lang="de-DE" sz="1100" b="1" dirty="0"/>
              <a:t>:</a:t>
            </a:r>
            <a:r>
              <a:rPr lang="de-DE" sz="1100" dirty="0"/>
              <a:t> Der Cache ist ein schneller Speicher, der verwendet wird, um häufig benötigte Daten schnell verfügbar zu machen. Ein größerer Cache verbessert die Leistung des Prozessors.</a:t>
            </a:r>
          </a:p>
          <a:p>
            <a:endParaRPr lang="de-DE" dirty="0"/>
          </a:p>
        </p:txBody>
      </p:sp>
      <p:sp>
        <p:nvSpPr>
          <p:cNvPr id="3" name="Fußzeilenplatzhalter 2">
            <a:extLst>
              <a:ext uri="{FF2B5EF4-FFF2-40B4-BE49-F238E27FC236}">
                <a16:creationId xmlns:a16="http://schemas.microsoft.com/office/drawing/2014/main" id="{32AAE60C-E317-49AD-87D6-3B738E1B66B2}"/>
              </a:ext>
            </a:extLst>
          </p:cNvPr>
          <p:cNvSpPr>
            <a:spLocks noGrp="1"/>
          </p:cNvSpPr>
          <p:nvPr>
            <p:ph type="ftr" sz="quarter" idx="11"/>
          </p:nvPr>
        </p:nvSpPr>
        <p:spPr/>
        <p:txBody>
          <a:bodyPr/>
          <a:lstStyle/>
          <a:p>
            <a:pPr rtl="0"/>
            <a:r>
              <a:rPr lang="de-DE" noProof="0"/>
              <a:t>Zaher Rezai</a:t>
            </a:r>
          </a:p>
        </p:txBody>
      </p:sp>
      <p:sp>
        <p:nvSpPr>
          <p:cNvPr id="6" name="Foliennummernplatzhalter 5">
            <a:extLst>
              <a:ext uri="{FF2B5EF4-FFF2-40B4-BE49-F238E27FC236}">
                <a16:creationId xmlns:a16="http://schemas.microsoft.com/office/drawing/2014/main" id="{63375DFE-E85F-4BD8-B385-D1AC8336FC11}"/>
              </a:ext>
            </a:extLst>
          </p:cNvPr>
          <p:cNvSpPr>
            <a:spLocks noGrp="1"/>
          </p:cNvSpPr>
          <p:nvPr>
            <p:ph type="sldNum" sz="quarter" idx="12"/>
          </p:nvPr>
        </p:nvSpPr>
        <p:spPr/>
        <p:txBody>
          <a:bodyPr/>
          <a:lstStyle/>
          <a:p>
            <a:pPr rtl="0"/>
            <a:fld id="{6D22F896-40B5-4ADD-8801-0D06FADFA095}" type="slidenum">
              <a:rPr lang="de-DE" noProof="0" smtClean="0"/>
              <a:t>4</a:t>
            </a:fld>
            <a:endParaRPr lang="de-DE" noProof="0"/>
          </a:p>
        </p:txBody>
      </p:sp>
    </p:spTree>
    <p:extLst>
      <p:ext uri="{BB962C8B-B14F-4D97-AF65-F5344CB8AC3E}">
        <p14:creationId xmlns:p14="http://schemas.microsoft.com/office/powerpoint/2010/main" val="8714482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1600" b="1" dirty="0"/>
              <a:t>HDD (Hard Disk Drive)</a:t>
            </a:r>
            <a:br>
              <a:rPr lang="de-DE" sz="1600" b="1" dirty="0"/>
            </a:br>
            <a:r>
              <a:rPr lang="de-DE" sz="1600" b="1" dirty="0"/>
              <a:t>Ein mechanisches Festplattenlaufwerk, das rotierende Platten und bewegliche Köpfe zur Datenspeicherung verwendet.</a:t>
            </a:r>
            <a:br>
              <a:rPr lang="de-DE" sz="1600" b="1" dirty="0"/>
            </a:br>
            <a:endParaRPr lang="de-DE" sz="1600" b="1" dirty="0"/>
          </a:p>
        </p:txBody>
      </p:sp>
      <p:pic>
        <p:nvPicPr>
          <p:cNvPr id="5" name="Bildplatzhalter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8330" t="17764" r="10294" b="9967"/>
          <a:stretch/>
        </p:blipFill>
        <p:spPr>
          <a:xfrm rot="5400000">
            <a:off x="7204981" y="2004335"/>
            <a:ext cx="3698419" cy="2808512"/>
          </a:xfrm>
        </p:spPr>
      </p:pic>
      <p:sp>
        <p:nvSpPr>
          <p:cNvPr id="4" name="Textplatzhalter 3"/>
          <p:cNvSpPr>
            <a:spLocks noGrp="1"/>
          </p:cNvSpPr>
          <p:nvPr>
            <p:ph type="body" sz="half" idx="2"/>
          </p:nvPr>
        </p:nvSpPr>
        <p:spPr/>
        <p:txBody>
          <a:bodyPr>
            <a:normAutofit/>
          </a:bodyPr>
          <a:lstStyle/>
          <a:p>
            <a:r>
              <a:rPr lang="de-DE" sz="1000" b="1" dirty="0"/>
              <a:t>Kapazität:</a:t>
            </a:r>
            <a:r>
              <a:rPr lang="de-DE" sz="1000" dirty="0"/>
              <a:t>80 Gigabyte (GB)</a:t>
            </a:r>
          </a:p>
          <a:p>
            <a:r>
              <a:rPr lang="de-DE" sz="1000" dirty="0"/>
              <a:t>Die Menge an Speicherplatz, die für die Speicherung von Dateien und Daten zur Verfügung steht.</a:t>
            </a:r>
          </a:p>
          <a:p>
            <a:r>
              <a:rPr lang="de-DE" sz="1000" b="1" dirty="0"/>
              <a:t>Schnittstelle:</a:t>
            </a:r>
            <a:r>
              <a:rPr lang="fa-IR" sz="1000" b="1" dirty="0"/>
              <a:t> </a:t>
            </a:r>
            <a:r>
              <a:rPr lang="de-DE" sz="1000" dirty="0"/>
              <a:t>SATA 1,5 GB/s (SATA I)</a:t>
            </a:r>
          </a:p>
          <a:p>
            <a:r>
              <a:rPr lang="de-DE" sz="1000" dirty="0"/>
              <a:t>Die Serial ATA-Schnittstelle zum Anschluss der Festplatte an das Motherboard, mit einer Übertragungsgeschwindigkeit von 1,5 Gigabit pro Sekunde.</a:t>
            </a:r>
          </a:p>
          <a:p>
            <a:r>
              <a:rPr lang="de-DE" sz="1000" b="1" dirty="0"/>
              <a:t>Drehzahl:</a:t>
            </a:r>
            <a:r>
              <a:rPr lang="de-DE" sz="1000" dirty="0"/>
              <a:t>7200 U/min (RPM)</a:t>
            </a:r>
            <a:endParaRPr lang="fa-IR" sz="1000" dirty="0"/>
          </a:p>
          <a:p>
            <a:r>
              <a:rPr lang="de-DE" sz="1000" dirty="0"/>
              <a:t>Die Drehgeschwindigkeit der inneren Platten der Festplatte, die die Leistung und Zugriffszeiten beeinflusst.</a:t>
            </a:r>
          </a:p>
          <a:p>
            <a:endParaRPr lang="de-DE" sz="1100" dirty="0"/>
          </a:p>
        </p:txBody>
      </p:sp>
      <p:sp>
        <p:nvSpPr>
          <p:cNvPr id="3" name="Fußzeilenplatzhalter 2">
            <a:extLst>
              <a:ext uri="{FF2B5EF4-FFF2-40B4-BE49-F238E27FC236}">
                <a16:creationId xmlns:a16="http://schemas.microsoft.com/office/drawing/2014/main" id="{43FD286F-C0B7-40B1-9514-AB6130410D14}"/>
              </a:ext>
            </a:extLst>
          </p:cNvPr>
          <p:cNvSpPr>
            <a:spLocks noGrp="1"/>
          </p:cNvSpPr>
          <p:nvPr>
            <p:ph type="ftr" sz="quarter" idx="11"/>
          </p:nvPr>
        </p:nvSpPr>
        <p:spPr/>
        <p:txBody>
          <a:bodyPr/>
          <a:lstStyle/>
          <a:p>
            <a:pPr rtl="0"/>
            <a:r>
              <a:rPr lang="de-DE" noProof="0"/>
              <a:t>Zaher Rezai</a:t>
            </a:r>
          </a:p>
        </p:txBody>
      </p:sp>
      <p:sp>
        <p:nvSpPr>
          <p:cNvPr id="6" name="Foliennummernplatzhalter 5">
            <a:extLst>
              <a:ext uri="{FF2B5EF4-FFF2-40B4-BE49-F238E27FC236}">
                <a16:creationId xmlns:a16="http://schemas.microsoft.com/office/drawing/2014/main" id="{A4AA7A84-F833-4FA2-852B-21BDA32E0775}"/>
              </a:ext>
            </a:extLst>
          </p:cNvPr>
          <p:cNvSpPr>
            <a:spLocks noGrp="1"/>
          </p:cNvSpPr>
          <p:nvPr>
            <p:ph type="sldNum" sz="quarter" idx="12"/>
          </p:nvPr>
        </p:nvSpPr>
        <p:spPr/>
        <p:txBody>
          <a:bodyPr/>
          <a:lstStyle/>
          <a:p>
            <a:pPr rtl="0"/>
            <a:fld id="{6D22F896-40B5-4ADD-8801-0D06FADFA095}" type="slidenum">
              <a:rPr lang="de-DE" noProof="0" smtClean="0"/>
              <a:t>5</a:t>
            </a:fld>
            <a:endParaRPr lang="de-DE" noProof="0"/>
          </a:p>
        </p:txBody>
      </p:sp>
      <p:sp>
        <p:nvSpPr>
          <p:cNvPr id="7" name="Textplatzhalter 3">
            <a:extLst>
              <a:ext uri="{FF2B5EF4-FFF2-40B4-BE49-F238E27FC236}">
                <a16:creationId xmlns:a16="http://schemas.microsoft.com/office/drawing/2014/main" id="{DC42B136-90B9-473D-9BA7-8570BD010A4A}"/>
              </a:ext>
            </a:extLst>
          </p:cNvPr>
          <p:cNvSpPr txBox="1">
            <a:spLocks/>
          </p:cNvSpPr>
          <p:nvPr/>
        </p:nvSpPr>
        <p:spPr>
          <a:xfrm>
            <a:off x="1141409" y="2249486"/>
            <a:ext cx="5934511" cy="3541714"/>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000"/>
              </a:spcBef>
              <a:buSzPct val="125000"/>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120000"/>
              </a:lnSpc>
              <a:spcBef>
                <a:spcPts val="500"/>
              </a:spcBef>
              <a:buSzPct val="125000"/>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20000"/>
              </a:lnSpc>
              <a:spcBef>
                <a:spcPts val="500"/>
              </a:spcBef>
              <a:buSzPct val="125000"/>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20000"/>
              </a:lnSpc>
              <a:spcBef>
                <a:spcPts val="500"/>
              </a:spcBef>
              <a:buSzPct val="125000"/>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120000"/>
              </a:lnSpc>
              <a:spcBef>
                <a:spcPts val="500"/>
              </a:spcBef>
              <a:buSzPct val="125000"/>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120000"/>
              </a:lnSpc>
              <a:spcBef>
                <a:spcPts val="500"/>
              </a:spcBef>
              <a:buSzPct val="125000"/>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120000"/>
              </a:lnSpc>
              <a:spcBef>
                <a:spcPts val="500"/>
              </a:spcBef>
              <a:buSzPct val="125000"/>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120000"/>
              </a:lnSpc>
              <a:spcBef>
                <a:spcPts val="500"/>
              </a:spcBef>
              <a:buSzPct val="125000"/>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120000"/>
              </a:lnSpc>
              <a:spcBef>
                <a:spcPts val="500"/>
              </a:spcBef>
              <a:buSzPct val="125000"/>
              <a:buFont typeface="Arial" panose="020B0604020202020204" pitchFamily="34" charset="0"/>
              <a:buNone/>
              <a:defRPr sz="1000" kern="1200">
                <a:solidFill>
                  <a:schemeClr val="tx1"/>
                </a:solidFill>
                <a:latin typeface="+mn-lt"/>
                <a:ea typeface="+mn-ea"/>
                <a:cs typeface="+mn-cs"/>
              </a:defRPr>
            </a:lvl9pPr>
          </a:lstStyle>
          <a:p>
            <a:r>
              <a:rPr lang="de-DE" sz="1000" b="1" dirty="0"/>
              <a:t>Kapazität:</a:t>
            </a:r>
            <a:r>
              <a:rPr lang="de-DE" sz="1000" dirty="0"/>
              <a:t>80 Gigabyte (GB)</a:t>
            </a:r>
          </a:p>
          <a:p>
            <a:r>
              <a:rPr lang="de-DE" sz="1000" dirty="0"/>
              <a:t>Die Menge an Speicherplatz, die für die Speicherung von Dateien und Daten zur Verfügung steht.</a:t>
            </a:r>
          </a:p>
          <a:p>
            <a:r>
              <a:rPr lang="de-DE" sz="1000" b="1" dirty="0"/>
              <a:t>Schnittstelle:</a:t>
            </a:r>
            <a:r>
              <a:rPr lang="fa-IR" sz="1000" b="1" dirty="0"/>
              <a:t> </a:t>
            </a:r>
            <a:r>
              <a:rPr lang="de-DE" sz="1000" dirty="0"/>
              <a:t>SATA 1,5 GB/s (SATA I)</a:t>
            </a:r>
          </a:p>
          <a:p>
            <a:r>
              <a:rPr lang="de-DE" sz="1000" dirty="0"/>
              <a:t>Die Serial ATA-Schnittstelle zum Anschluss der Festplatte an das Motherboard, mit einer Übertragungsgeschwindigkeit von 1,5 Gigabit pro Sekunde.</a:t>
            </a:r>
          </a:p>
          <a:p>
            <a:r>
              <a:rPr lang="de-DE" sz="1000" b="1" dirty="0"/>
              <a:t>Drehzahl:</a:t>
            </a:r>
            <a:r>
              <a:rPr lang="de-DE" sz="1000" dirty="0"/>
              <a:t>7200 U/min (RPM)</a:t>
            </a:r>
          </a:p>
          <a:p>
            <a:r>
              <a:rPr lang="de-DE" sz="1000" dirty="0"/>
              <a:t>Die Drehgeschwindigkeit der inneren Platten der Festplatte, die die Leistung und Zugriffszeiten beeinflusst.</a:t>
            </a:r>
          </a:p>
          <a:p>
            <a:endParaRPr lang="de-DE" sz="1100" dirty="0"/>
          </a:p>
        </p:txBody>
      </p:sp>
    </p:spTree>
    <p:extLst>
      <p:ext uri="{BB962C8B-B14F-4D97-AF65-F5344CB8AC3E}">
        <p14:creationId xmlns:p14="http://schemas.microsoft.com/office/powerpoint/2010/main" val="22580591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141413" y="-188013"/>
            <a:ext cx="5934508" cy="1639886"/>
          </a:xfrm>
        </p:spPr>
        <p:txBody>
          <a:bodyPr>
            <a:normAutofit/>
          </a:bodyPr>
          <a:lstStyle/>
          <a:p>
            <a:r>
              <a:rPr lang="de-DE" sz="1600" b="1" dirty="0"/>
              <a:t>Arbeitsspeicher (RAM): Technische Spezifikationen des DDR2 RAMs</a:t>
            </a:r>
          </a:p>
        </p:txBody>
      </p:sp>
      <p:pic>
        <p:nvPicPr>
          <p:cNvPr id="5" name="Bildplatzhalter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5335" t="38563" r="17229" b="36648"/>
          <a:stretch/>
        </p:blipFill>
        <p:spPr>
          <a:xfrm rot="5400000">
            <a:off x="7519307" y="2694216"/>
            <a:ext cx="3494314" cy="963387"/>
          </a:xfrm>
        </p:spPr>
      </p:pic>
      <p:sp>
        <p:nvSpPr>
          <p:cNvPr id="3" name="Fußzeilenplatzhalter 2">
            <a:extLst>
              <a:ext uri="{FF2B5EF4-FFF2-40B4-BE49-F238E27FC236}">
                <a16:creationId xmlns:a16="http://schemas.microsoft.com/office/drawing/2014/main" id="{C3F47991-7661-4CBF-BB9B-2F07EF1CB45A}"/>
              </a:ext>
            </a:extLst>
          </p:cNvPr>
          <p:cNvSpPr>
            <a:spLocks noGrp="1"/>
          </p:cNvSpPr>
          <p:nvPr>
            <p:ph type="ftr" sz="quarter" idx="11"/>
          </p:nvPr>
        </p:nvSpPr>
        <p:spPr/>
        <p:txBody>
          <a:bodyPr/>
          <a:lstStyle/>
          <a:p>
            <a:pPr rtl="0"/>
            <a:r>
              <a:rPr lang="de-DE" noProof="0"/>
              <a:t>Zaher Rezai</a:t>
            </a:r>
          </a:p>
        </p:txBody>
      </p:sp>
      <p:sp>
        <p:nvSpPr>
          <p:cNvPr id="6" name="Foliennummernplatzhalter 5">
            <a:extLst>
              <a:ext uri="{FF2B5EF4-FFF2-40B4-BE49-F238E27FC236}">
                <a16:creationId xmlns:a16="http://schemas.microsoft.com/office/drawing/2014/main" id="{30789681-0BC8-49BB-A54E-B5C1C7F537A6}"/>
              </a:ext>
            </a:extLst>
          </p:cNvPr>
          <p:cNvSpPr>
            <a:spLocks noGrp="1"/>
          </p:cNvSpPr>
          <p:nvPr>
            <p:ph type="sldNum" sz="quarter" idx="12"/>
          </p:nvPr>
        </p:nvSpPr>
        <p:spPr/>
        <p:txBody>
          <a:bodyPr/>
          <a:lstStyle/>
          <a:p>
            <a:pPr rtl="0"/>
            <a:fld id="{6D22F896-40B5-4ADD-8801-0D06FADFA095}" type="slidenum">
              <a:rPr lang="de-DE" noProof="0" smtClean="0"/>
              <a:t>6</a:t>
            </a:fld>
            <a:endParaRPr lang="de-DE" noProof="0"/>
          </a:p>
        </p:txBody>
      </p:sp>
      <p:sp>
        <p:nvSpPr>
          <p:cNvPr id="7" name="Rectangle 1">
            <a:extLst>
              <a:ext uri="{FF2B5EF4-FFF2-40B4-BE49-F238E27FC236}">
                <a16:creationId xmlns:a16="http://schemas.microsoft.com/office/drawing/2014/main" id="{4BD4D1BE-B170-4DD6-815D-84AA357C07D9}"/>
              </a:ext>
            </a:extLst>
          </p:cNvPr>
          <p:cNvSpPr>
            <a:spLocks noGrp="1" noChangeArrowheads="1"/>
          </p:cNvSpPr>
          <p:nvPr>
            <p:ph type="body" sz="half" idx="2"/>
          </p:nvPr>
        </p:nvSpPr>
        <p:spPr bwMode="auto">
          <a:xfrm>
            <a:off x="1141411" y="1660771"/>
            <a:ext cx="6685851" cy="26066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marR="0" lvl="0" algn="l" defTabSz="914400" rtl="0" eaLnBrk="0" fontAlgn="base" latinLnBrk="0" hangingPunct="0">
              <a:lnSpc>
                <a:spcPct val="150000"/>
              </a:lnSpc>
              <a:spcBef>
                <a:spcPct val="0"/>
              </a:spcBef>
              <a:spcAft>
                <a:spcPct val="0"/>
              </a:spcAft>
              <a:buClrTx/>
              <a:buSzTx/>
              <a:tabLst/>
            </a:pPr>
            <a:r>
              <a:rPr kumimoji="0" lang="de-DE" altLang="de-DE" sz="1000" b="1" i="0" u="none" strike="noStrike" cap="none" normalizeH="0" baseline="0" dirty="0">
                <a:ln>
                  <a:noFill/>
                </a:ln>
                <a:solidFill>
                  <a:schemeClr val="tx1"/>
                </a:solidFill>
                <a:effectLst/>
              </a:rPr>
              <a:t>Kapazität: 2GB (2 Gigabyte)</a:t>
            </a:r>
            <a:br>
              <a:rPr kumimoji="0" lang="de-DE" altLang="de-DE" sz="1000" b="0" i="0" u="none" strike="noStrike" cap="none" normalizeH="0" baseline="0" dirty="0">
                <a:ln>
                  <a:noFill/>
                </a:ln>
                <a:solidFill>
                  <a:schemeClr val="tx1"/>
                </a:solidFill>
                <a:effectLst/>
              </a:rPr>
            </a:br>
            <a:r>
              <a:rPr kumimoji="0" lang="de-DE" altLang="de-DE" sz="1000" b="0" i="0" u="none" strike="noStrike" cap="none" normalizeH="0" baseline="0" dirty="0">
                <a:ln>
                  <a:noFill/>
                </a:ln>
                <a:solidFill>
                  <a:schemeClr val="tx1"/>
                </a:solidFill>
                <a:effectLst/>
              </a:rPr>
              <a:t>Die Gesamtkapazität des Speichermoduls, also 2 Gigabyte, gibt an, wie viel Daten dieser RAM speichern kann.</a:t>
            </a:r>
            <a:endParaRPr kumimoji="0" lang="fa-IR" altLang="de-DE" sz="1000" b="0" i="0" u="none" strike="noStrike" cap="none" normalizeH="0" baseline="0" dirty="0">
              <a:ln>
                <a:noFill/>
              </a:ln>
              <a:solidFill>
                <a:schemeClr val="tx1"/>
              </a:solidFill>
              <a:effectLst/>
            </a:endParaRPr>
          </a:p>
          <a:p>
            <a:pPr marR="0" lvl="0" algn="l" defTabSz="914400" rtl="0" eaLnBrk="0" fontAlgn="base" latinLnBrk="0" hangingPunct="0">
              <a:lnSpc>
                <a:spcPct val="150000"/>
              </a:lnSpc>
              <a:spcBef>
                <a:spcPct val="0"/>
              </a:spcBef>
              <a:spcAft>
                <a:spcPct val="0"/>
              </a:spcAft>
              <a:buClrTx/>
              <a:buSzTx/>
              <a:tabLst/>
            </a:pPr>
            <a:endParaRPr kumimoji="0" lang="de-DE" altLang="de-DE" sz="1000" b="0" i="0" u="none" strike="noStrike" cap="none" normalizeH="0" baseline="0" dirty="0">
              <a:ln>
                <a:noFill/>
              </a:ln>
              <a:solidFill>
                <a:schemeClr val="tx1"/>
              </a:solidFill>
              <a:effectLst/>
            </a:endParaRPr>
          </a:p>
          <a:p>
            <a:pPr marR="0" lvl="0" algn="l" defTabSz="914400" rtl="0" eaLnBrk="0" fontAlgn="base" latinLnBrk="0" hangingPunct="0">
              <a:lnSpc>
                <a:spcPct val="150000"/>
              </a:lnSpc>
              <a:spcBef>
                <a:spcPct val="0"/>
              </a:spcBef>
              <a:spcAft>
                <a:spcPct val="0"/>
              </a:spcAft>
              <a:buClrTx/>
              <a:buSzTx/>
              <a:tabLst/>
            </a:pPr>
            <a:r>
              <a:rPr kumimoji="0" lang="de-DE" altLang="de-DE" sz="1000" b="1" i="0" u="none" strike="noStrike" cap="none" normalizeH="0" baseline="0" dirty="0">
                <a:ln>
                  <a:noFill/>
                </a:ln>
                <a:solidFill>
                  <a:schemeClr val="tx1"/>
                </a:solidFill>
                <a:effectLst/>
              </a:rPr>
              <a:t>Rank: 2R*8 (2 Ränge mit 8 Chips)</a:t>
            </a:r>
            <a:br>
              <a:rPr kumimoji="0" lang="de-DE" altLang="de-DE" sz="1000" b="0" i="0" u="none" strike="noStrike" cap="none" normalizeH="0" baseline="0" dirty="0">
                <a:ln>
                  <a:noFill/>
                </a:ln>
                <a:solidFill>
                  <a:schemeClr val="tx1"/>
                </a:solidFill>
                <a:effectLst/>
              </a:rPr>
            </a:br>
            <a:r>
              <a:rPr kumimoji="0" lang="de-DE" altLang="de-DE" sz="1000" b="0" i="0" u="none" strike="noStrike" cap="none" normalizeH="0" baseline="0" dirty="0">
                <a:ln>
                  <a:noFill/>
                </a:ln>
                <a:solidFill>
                  <a:schemeClr val="tx1"/>
                </a:solidFill>
                <a:effectLst/>
              </a:rPr>
              <a:t>Dies weist auf ein Dual-Rank-Speichermodul hin, das auf beiden Seiten 8 Speicherchips hat. "2R" steht für zwei Ränge, was bedeutet, dass das Modul aus zwei physikalischen Gruppen von Speicherchips besteht, die getrennt adressierbar sind.</a:t>
            </a:r>
            <a:endParaRPr kumimoji="0" lang="fa-IR" altLang="de-DE" sz="1000" b="0" i="0" u="none" strike="noStrike" cap="none" normalizeH="0" baseline="0" dirty="0">
              <a:ln>
                <a:noFill/>
              </a:ln>
              <a:solidFill>
                <a:schemeClr val="tx1"/>
              </a:solidFill>
              <a:effectLst/>
            </a:endParaRPr>
          </a:p>
          <a:p>
            <a:pPr marR="0" lvl="0" algn="l" defTabSz="914400" rtl="0" eaLnBrk="0" fontAlgn="base" latinLnBrk="0" hangingPunct="0">
              <a:lnSpc>
                <a:spcPct val="150000"/>
              </a:lnSpc>
              <a:spcBef>
                <a:spcPct val="0"/>
              </a:spcBef>
              <a:spcAft>
                <a:spcPct val="0"/>
              </a:spcAft>
              <a:buClrTx/>
              <a:buSzTx/>
              <a:tabLst/>
            </a:pPr>
            <a:endParaRPr kumimoji="0" lang="de-DE" altLang="de-DE" sz="1000" b="0" i="0" u="none" strike="noStrike" cap="none" normalizeH="0" baseline="0" dirty="0">
              <a:ln>
                <a:noFill/>
              </a:ln>
              <a:solidFill>
                <a:schemeClr val="tx1"/>
              </a:solidFill>
              <a:effectLst/>
            </a:endParaRPr>
          </a:p>
          <a:p>
            <a:pPr marR="0" lvl="0" algn="l" defTabSz="914400" rtl="0" eaLnBrk="0" fontAlgn="base" latinLnBrk="0" hangingPunct="0">
              <a:lnSpc>
                <a:spcPct val="150000"/>
              </a:lnSpc>
              <a:spcBef>
                <a:spcPct val="0"/>
              </a:spcBef>
              <a:spcAft>
                <a:spcPct val="0"/>
              </a:spcAft>
              <a:buClrTx/>
              <a:buSzTx/>
              <a:tabLst/>
            </a:pPr>
            <a:r>
              <a:rPr kumimoji="0" lang="de-DE" altLang="de-DE" sz="1000" b="1" i="0" u="none" strike="noStrike" cap="none" normalizeH="0" baseline="0" dirty="0">
                <a:ln>
                  <a:noFill/>
                </a:ln>
                <a:solidFill>
                  <a:schemeClr val="tx1"/>
                </a:solidFill>
                <a:effectLst/>
              </a:rPr>
              <a:t>Typ: PC2-6400U (DDR2 SDRAM mit einer Datenrate von 6400 MB/s, </a:t>
            </a:r>
            <a:r>
              <a:rPr kumimoji="0" lang="de-DE" altLang="de-DE" sz="1000" b="1" i="0" u="none" strike="noStrike" cap="none" normalizeH="0" baseline="0" dirty="0" err="1">
                <a:ln>
                  <a:noFill/>
                </a:ln>
                <a:solidFill>
                  <a:schemeClr val="tx1"/>
                </a:solidFill>
                <a:effectLst/>
              </a:rPr>
              <a:t>Unbuffered</a:t>
            </a:r>
            <a:r>
              <a:rPr kumimoji="0" lang="de-DE" altLang="de-DE" sz="1000" b="1" i="0" u="none" strike="noStrike" cap="none" normalizeH="0" baseline="0" dirty="0">
                <a:ln>
                  <a:noFill/>
                </a:ln>
                <a:solidFill>
                  <a:schemeClr val="tx1"/>
                </a:solidFill>
                <a:effectLst/>
              </a:rPr>
              <a:t>)</a:t>
            </a:r>
            <a:br>
              <a:rPr kumimoji="0" lang="de-DE" altLang="de-DE" sz="1000" b="0" i="0" u="none" strike="noStrike" cap="none" normalizeH="0" baseline="0" dirty="0">
                <a:ln>
                  <a:noFill/>
                </a:ln>
                <a:solidFill>
                  <a:schemeClr val="tx1"/>
                </a:solidFill>
                <a:effectLst/>
              </a:rPr>
            </a:br>
            <a:r>
              <a:rPr kumimoji="0" lang="de-DE" altLang="de-DE" sz="1000" b="0" i="0" u="none" strike="noStrike" cap="none" normalizeH="0" baseline="0" dirty="0">
                <a:ln>
                  <a:noFill/>
                </a:ln>
                <a:solidFill>
                  <a:schemeClr val="tx1"/>
                </a:solidFill>
                <a:effectLst/>
              </a:rPr>
              <a:t>PC2-6400 gibt an, dass es sich um DDR2-SDRAM handelt, der eine maximale Datenrate von 6400 MB/s erreichen kann. "U" bedeutet, dass der Speicher </a:t>
            </a:r>
            <a:r>
              <a:rPr kumimoji="0" lang="de-DE" altLang="de-DE" sz="1000" b="0" i="0" u="none" strike="noStrike" cap="none" normalizeH="0" baseline="0" dirty="0" err="1">
                <a:ln>
                  <a:noFill/>
                </a:ln>
                <a:solidFill>
                  <a:schemeClr val="tx1"/>
                </a:solidFill>
                <a:effectLst/>
              </a:rPr>
              <a:t>unbuffered</a:t>
            </a:r>
            <a:r>
              <a:rPr kumimoji="0" lang="de-DE" altLang="de-DE" sz="1000" b="0" i="0" u="none" strike="noStrike" cap="none" normalizeH="0" baseline="0" dirty="0">
                <a:ln>
                  <a:noFill/>
                </a:ln>
                <a:solidFill>
                  <a:schemeClr val="tx1"/>
                </a:solidFill>
                <a:effectLst/>
              </a:rPr>
              <a:t> ist, was üblicherweise für Desktop-Speicher verwendet wird.</a:t>
            </a:r>
            <a:endParaRPr kumimoji="0" lang="fa-IR" altLang="de-DE" sz="1000" b="0" i="0" u="none" strike="noStrike" cap="none" normalizeH="0" baseline="0" dirty="0">
              <a:ln>
                <a:noFill/>
              </a:ln>
              <a:solidFill>
                <a:schemeClr val="tx1"/>
              </a:solidFill>
              <a:effectLst/>
            </a:endParaRPr>
          </a:p>
          <a:p>
            <a:pPr marR="0" lvl="0" algn="l" defTabSz="914400" rtl="0" eaLnBrk="0" fontAlgn="base" latinLnBrk="0" hangingPunct="0">
              <a:lnSpc>
                <a:spcPct val="150000"/>
              </a:lnSpc>
              <a:spcBef>
                <a:spcPct val="0"/>
              </a:spcBef>
              <a:spcAft>
                <a:spcPct val="0"/>
              </a:spcAft>
              <a:buClrTx/>
              <a:buSzTx/>
              <a:tabLst/>
            </a:pPr>
            <a:endParaRPr kumimoji="0" lang="de-DE" altLang="de-DE" sz="10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2318006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141410" y="-397565"/>
            <a:ext cx="5934508" cy="1639886"/>
          </a:xfrm>
        </p:spPr>
        <p:txBody>
          <a:bodyPr>
            <a:normAutofit/>
          </a:bodyPr>
          <a:lstStyle/>
          <a:p>
            <a:r>
              <a:rPr lang="de-DE" sz="1600" b="1" dirty="0"/>
              <a:t>technische Spezifikationen des Foxconn PV 903212PSPF 0A</a:t>
            </a:r>
          </a:p>
        </p:txBody>
      </p:sp>
      <p:pic>
        <p:nvPicPr>
          <p:cNvPr id="5" name="Bildplatzhalter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5882" t="27427" r="15336" b="20683"/>
          <a:stretch/>
        </p:blipFill>
        <p:spPr>
          <a:xfrm rot="5400000">
            <a:off x="7041696" y="1947187"/>
            <a:ext cx="4082143" cy="2016578"/>
          </a:xfrm>
        </p:spPr>
      </p:pic>
      <p:sp>
        <p:nvSpPr>
          <p:cNvPr id="3" name="Fußzeilenplatzhalter 2">
            <a:extLst>
              <a:ext uri="{FF2B5EF4-FFF2-40B4-BE49-F238E27FC236}">
                <a16:creationId xmlns:a16="http://schemas.microsoft.com/office/drawing/2014/main" id="{DDD5ED13-2134-41D2-A1BC-0E028BEC829B}"/>
              </a:ext>
            </a:extLst>
          </p:cNvPr>
          <p:cNvSpPr>
            <a:spLocks noGrp="1"/>
          </p:cNvSpPr>
          <p:nvPr>
            <p:ph type="ftr" sz="quarter" idx="11"/>
          </p:nvPr>
        </p:nvSpPr>
        <p:spPr/>
        <p:txBody>
          <a:bodyPr/>
          <a:lstStyle/>
          <a:p>
            <a:pPr rtl="0"/>
            <a:r>
              <a:rPr lang="de-DE" noProof="0"/>
              <a:t>Zaher Rezai</a:t>
            </a:r>
          </a:p>
        </p:txBody>
      </p:sp>
      <p:sp>
        <p:nvSpPr>
          <p:cNvPr id="6" name="Foliennummernplatzhalter 5">
            <a:extLst>
              <a:ext uri="{FF2B5EF4-FFF2-40B4-BE49-F238E27FC236}">
                <a16:creationId xmlns:a16="http://schemas.microsoft.com/office/drawing/2014/main" id="{A9A613ED-F8E3-41A6-8734-C3BB9FFCD6BF}"/>
              </a:ext>
            </a:extLst>
          </p:cNvPr>
          <p:cNvSpPr>
            <a:spLocks noGrp="1"/>
          </p:cNvSpPr>
          <p:nvPr>
            <p:ph type="sldNum" sz="quarter" idx="12"/>
          </p:nvPr>
        </p:nvSpPr>
        <p:spPr/>
        <p:txBody>
          <a:bodyPr/>
          <a:lstStyle/>
          <a:p>
            <a:pPr rtl="0"/>
            <a:fld id="{6D22F896-40B5-4ADD-8801-0D06FADFA095}" type="slidenum">
              <a:rPr lang="de-DE" noProof="0" smtClean="0"/>
              <a:t>7</a:t>
            </a:fld>
            <a:endParaRPr lang="de-DE" noProof="0"/>
          </a:p>
        </p:txBody>
      </p:sp>
      <p:sp>
        <p:nvSpPr>
          <p:cNvPr id="7" name="Rectangle 1">
            <a:extLst>
              <a:ext uri="{FF2B5EF4-FFF2-40B4-BE49-F238E27FC236}">
                <a16:creationId xmlns:a16="http://schemas.microsoft.com/office/drawing/2014/main" id="{F3760DD5-2143-43D2-9BEE-17E3AADFDA89}"/>
              </a:ext>
            </a:extLst>
          </p:cNvPr>
          <p:cNvSpPr>
            <a:spLocks noGrp="1" noChangeArrowheads="1"/>
          </p:cNvSpPr>
          <p:nvPr>
            <p:ph type="body" sz="half" idx="2"/>
          </p:nvPr>
        </p:nvSpPr>
        <p:spPr bwMode="auto">
          <a:xfrm>
            <a:off x="1150938" y="1951672"/>
            <a:ext cx="6557454" cy="2954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de-DE" altLang="de-DE" sz="1000" b="1" i="0" u="none" strike="noStrike" cap="none" normalizeH="0" baseline="0" dirty="0">
                <a:ln>
                  <a:noFill/>
                </a:ln>
                <a:solidFill>
                  <a:schemeClr val="tx1"/>
                </a:solidFill>
                <a:effectLst/>
              </a:rPr>
              <a:t>Nennspannung: 12V</a:t>
            </a:r>
            <a:endParaRPr kumimoji="0" lang="de-DE" altLang="de-DE"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tabLst/>
            </a:pPr>
            <a:r>
              <a:rPr kumimoji="0" lang="de-DE" altLang="de-DE" sz="1000" i="0" u="none" strike="noStrike" cap="none" normalizeH="0" baseline="0" dirty="0">
                <a:ln>
                  <a:noFill/>
                </a:ln>
                <a:solidFill>
                  <a:schemeClr val="tx1"/>
                </a:solidFill>
                <a:effectLst/>
              </a:rPr>
              <a:t>Erklärung: </a:t>
            </a:r>
            <a:r>
              <a:rPr kumimoji="0" lang="de-DE" altLang="de-DE" sz="1000" b="0" i="0" u="none" strike="noStrike" cap="none" normalizeH="0" baseline="0" dirty="0">
                <a:ln>
                  <a:noFill/>
                </a:ln>
                <a:solidFill>
                  <a:schemeClr val="tx1"/>
                </a:solidFill>
                <a:effectLst/>
              </a:rPr>
              <a:t>Die Nennspannung gibt an, mit welcher Spannung der Lüfter betrieben werden soll. In diesem Fall benötigt der Lüfter eine Spannung von 12 Volt, um ordnungsgemäß zu funktionieren.</a:t>
            </a:r>
            <a:endParaRPr kumimoji="0" lang="fa-IR" altLang="de-DE"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tabLst/>
            </a:pPr>
            <a:endParaRPr kumimoji="0" lang="de-DE" altLang="de-DE"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tabLst/>
            </a:pPr>
            <a:r>
              <a:rPr kumimoji="0" lang="de-DE" altLang="de-DE" sz="1000" b="1" i="0" u="none" strike="noStrike" cap="none" normalizeH="0" baseline="0" dirty="0">
                <a:ln>
                  <a:noFill/>
                </a:ln>
                <a:solidFill>
                  <a:schemeClr val="tx1"/>
                </a:solidFill>
                <a:effectLst/>
              </a:rPr>
              <a:t>Leistungsaufnahme: 1,2 W</a:t>
            </a:r>
            <a:endParaRPr kumimoji="0" lang="de-DE" altLang="de-DE"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tabLst/>
            </a:pPr>
            <a:r>
              <a:rPr kumimoji="0" lang="de-DE" altLang="de-DE" sz="1000" i="0" u="none" strike="noStrike" cap="none" normalizeH="0" baseline="0" dirty="0">
                <a:ln>
                  <a:noFill/>
                </a:ln>
                <a:solidFill>
                  <a:schemeClr val="tx1"/>
                </a:solidFill>
                <a:effectLst/>
              </a:rPr>
              <a:t>Erklärung: </a:t>
            </a:r>
            <a:r>
              <a:rPr kumimoji="0" lang="de-DE" altLang="de-DE" sz="1000" b="0" i="0" u="none" strike="noStrike" cap="none" normalizeH="0" baseline="0" dirty="0">
                <a:ln>
                  <a:noFill/>
                </a:ln>
                <a:solidFill>
                  <a:schemeClr val="tx1"/>
                </a:solidFill>
                <a:effectLst/>
              </a:rPr>
              <a:t>Die Leistungsaufnahme beschreibt die Menge an Energie, die der Lüfter während des Betriebs verbraucht. Hier beträgt die Leistungsaufnahme 1,2 Watt, was bedeutet, dass der Lüfter bei Betrieb 1,2 Watt Energie verbraucht.</a:t>
            </a:r>
            <a:endParaRPr kumimoji="0" lang="fa-IR" altLang="de-DE"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tabLst/>
            </a:pPr>
            <a:endParaRPr kumimoji="0" lang="de-DE" altLang="de-DE"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tabLst/>
            </a:pPr>
            <a:r>
              <a:rPr kumimoji="0" lang="de-DE" altLang="de-DE" sz="1000" b="1" i="0" u="none" strike="noStrike" cap="none" normalizeH="0" baseline="0" dirty="0">
                <a:ln>
                  <a:noFill/>
                </a:ln>
                <a:solidFill>
                  <a:schemeClr val="tx1"/>
                </a:solidFill>
                <a:effectLst/>
              </a:rPr>
              <a:t>Geräuschpegel: 28 dB</a:t>
            </a:r>
            <a:endParaRPr kumimoji="0" lang="de-DE" altLang="de-DE"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tabLst/>
            </a:pPr>
            <a:r>
              <a:rPr kumimoji="0" lang="de-DE" altLang="de-DE" sz="1000" i="0" u="none" strike="noStrike" cap="none" normalizeH="0" baseline="0" dirty="0">
                <a:ln>
                  <a:noFill/>
                </a:ln>
                <a:solidFill>
                  <a:schemeClr val="tx1"/>
                </a:solidFill>
                <a:effectLst/>
              </a:rPr>
              <a:t>Erklärung: </a:t>
            </a:r>
            <a:r>
              <a:rPr kumimoji="0" lang="de-DE" altLang="de-DE" sz="1000" b="0" i="0" u="none" strike="noStrike" cap="none" normalizeH="0" baseline="0" dirty="0">
                <a:ln>
                  <a:noFill/>
                </a:ln>
                <a:solidFill>
                  <a:schemeClr val="tx1"/>
                </a:solidFill>
                <a:effectLst/>
              </a:rPr>
              <a:t>Der Geräuschpegel gibt die Lautstärke an, die der Lüfter während des Betriebs erzeugt. In diesem Fall beträgt der Geräuschpegel 28 Dezibel. Ein Geräuschpegel von 28 dB ist relativ leise und vergleichbar mit einem leisen Flüstern.</a:t>
            </a:r>
            <a:endParaRPr kumimoji="0" lang="fa-IR" altLang="de-DE"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tabLst/>
            </a:pPr>
            <a:endParaRPr kumimoji="0" lang="de-DE" altLang="de-DE"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tabLst/>
            </a:pPr>
            <a:r>
              <a:rPr kumimoji="0" lang="de-DE" altLang="de-DE" sz="1000" b="1" i="0" u="none" strike="noStrike" cap="none" normalizeH="0" baseline="0" dirty="0">
                <a:ln>
                  <a:noFill/>
                </a:ln>
                <a:solidFill>
                  <a:schemeClr val="tx1"/>
                </a:solidFill>
                <a:effectLst/>
              </a:rPr>
              <a:t>Maximale Drehzahl: 2800 RPM (Umdrehungen pro Minute)</a:t>
            </a:r>
            <a:endParaRPr kumimoji="0" lang="de-DE" altLang="de-DE"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tabLst/>
            </a:pPr>
            <a:r>
              <a:rPr kumimoji="0" lang="de-DE" altLang="de-DE" sz="1000" i="0" u="none" strike="noStrike" cap="none" normalizeH="0" baseline="0" dirty="0">
                <a:ln>
                  <a:noFill/>
                </a:ln>
                <a:solidFill>
                  <a:schemeClr val="tx1"/>
                </a:solidFill>
                <a:effectLst/>
              </a:rPr>
              <a:t>Erklärung: </a:t>
            </a:r>
            <a:r>
              <a:rPr kumimoji="0" lang="de-DE" altLang="de-DE" sz="1000" b="0" i="0" u="none" strike="noStrike" cap="none" normalizeH="0" baseline="0" dirty="0">
                <a:ln>
                  <a:noFill/>
                </a:ln>
                <a:solidFill>
                  <a:schemeClr val="tx1"/>
                </a:solidFill>
                <a:effectLst/>
              </a:rPr>
              <a:t>Die maximale Drehzahl zeigt die höchste Geschwindigkeit, mit der sich der Lüfter drehen kann. Hier liegt die maximale Drehzahl bei 2800 Umdrehungen pro Minute. Eine höhere Drehzahl kann zu besserer</a:t>
            </a:r>
            <a:r>
              <a:rPr kumimoji="0" lang="fa-IR" altLang="de-DE" sz="1000" b="0" i="0" u="none" strike="noStrike" cap="none" normalizeH="0" baseline="0" dirty="0">
                <a:ln>
                  <a:noFill/>
                </a:ln>
                <a:solidFill>
                  <a:schemeClr val="tx1"/>
                </a:solidFill>
                <a:effectLst/>
              </a:rPr>
              <a:t> </a:t>
            </a:r>
            <a:r>
              <a:rPr kumimoji="0" lang="de-DE" altLang="de-DE" sz="1000" b="0" i="0" u="none" strike="noStrike" cap="none" normalizeH="0" baseline="0" dirty="0">
                <a:ln>
                  <a:noFill/>
                </a:ln>
                <a:solidFill>
                  <a:schemeClr val="tx1"/>
                </a:solidFill>
                <a:effectLst/>
              </a:rPr>
              <a:t>Kühlleistung führen, da der Lüfter mehr Luft bewegt</a:t>
            </a:r>
            <a:r>
              <a:rPr kumimoji="0" lang="de-DE" altLang="de-DE" sz="1800" b="0" i="0" u="none" strike="noStrike" cap="none" normalizeH="0" baseline="0" dirty="0">
                <a:ln>
                  <a:noFill/>
                </a:ln>
                <a:solidFill>
                  <a:schemeClr val="tx1"/>
                </a:solidFill>
                <a:effectLst/>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958249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141410" y="-529424"/>
            <a:ext cx="5934508" cy="1639886"/>
          </a:xfrm>
        </p:spPr>
        <p:txBody>
          <a:bodyPr>
            <a:normAutofit/>
          </a:bodyPr>
          <a:lstStyle/>
          <a:p>
            <a:r>
              <a:rPr lang="de-DE" sz="1600" b="1" dirty="0"/>
              <a:t>Technische Daten des TS-H353 DVD-ROM-Laufwerks</a:t>
            </a:r>
          </a:p>
        </p:txBody>
      </p:sp>
      <p:pic>
        <p:nvPicPr>
          <p:cNvPr id="7" name="Bildplatzhalter 6"/>
          <p:cNvPicPr>
            <a:picLocks noGrp="1" noChangeAspect="1"/>
          </p:cNvPicPr>
          <p:nvPr>
            <p:ph type="pic" idx="1"/>
          </p:nvPr>
        </p:nvPicPr>
        <p:blipFill>
          <a:blip r:embed="rId2">
            <a:extLst>
              <a:ext uri="{28A0092B-C50C-407E-A947-70E740481C1C}">
                <a14:useLocalDpi xmlns:a14="http://schemas.microsoft.com/office/drawing/2010/main" val="0"/>
              </a:ext>
            </a:extLst>
          </a:blip>
          <a:srcRect l="9425" r="9425"/>
          <a:stretch>
            <a:fillRect/>
          </a:stretch>
        </p:blipFill>
        <p:spPr>
          <a:xfrm>
            <a:off x="7421335" y="537028"/>
            <a:ext cx="3672000" cy="5247224"/>
          </a:xfrm>
        </p:spPr>
      </p:pic>
      <p:sp>
        <p:nvSpPr>
          <p:cNvPr id="3" name="Rectangle 1">
            <a:extLst>
              <a:ext uri="{FF2B5EF4-FFF2-40B4-BE49-F238E27FC236}">
                <a16:creationId xmlns:a16="http://schemas.microsoft.com/office/drawing/2014/main" id="{01E90C33-99DB-4F2A-817C-C552B210892A}"/>
              </a:ext>
            </a:extLst>
          </p:cNvPr>
          <p:cNvSpPr>
            <a:spLocks noGrp="1" noChangeArrowheads="1"/>
          </p:cNvSpPr>
          <p:nvPr>
            <p:ph type="body" sz="half" idx="2"/>
          </p:nvPr>
        </p:nvSpPr>
        <p:spPr bwMode="auto">
          <a:xfrm>
            <a:off x="1098665" y="1343323"/>
            <a:ext cx="4344459" cy="3299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R="0" lvl="0" algn="l" defTabSz="914400" rtl="0" eaLnBrk="0" fontAlgn="base" latinLnBrk="0" hangingPunct="0">
              <a:lnSpc>
                <a:spcPct val="150000"/>
              </a:lnSpc>
              <a:spcBef>
                <a:spcPct val="0"/>
              </a:spcBef>
              <a:spcAft>
                <a:spcPct val="0"/>
              </a:spcAft>
              <a:buClrTx/>
              <a:buSzTx/>
              <a:tabLst/>
            </a:pPr>
            <a:r>
              <a:rPr kumimoji="0" lang="de-DE" altLang="de-DE" sz="1000" b="1" i="0" u="none" strike="noStrike" cap="none" normalizeH="0" baseline="0" dirty="0">
                <a:ln>
                  <a:noFill/>
                </a:ln>
                <a:solidFill>
                  <a:schemeClr val="tx1"/>
                </a:solidFill>
                <a:effectLst/>
              </a:rPr>
              <a:t>Lesegeschwindigkeit</a:t>
            </a:r>
            <a:r>
              <a:rPr kumimoji="0" lang="de-DE" altLang="de-DE" sz="1000" b="0" i="0" u="none" strike="noStrike" cap="none" normalizeH="0" baseline="0" dirty="0">
                <a:ln>
                  <a:noFill/>
                </a:ln>
                <a:solidFill>
                  <a:schemeClr val="tx1"/>
                </a:solidFill>
                <a:effectLst/>
              </a:rPr>
              <a:t>: 16x für DVDs, 48x für CDs</a:t>
            </a:r>
            <a:br>
              <a:rPr kumimoji="0" lang="de-DE" altLang="de-DE" sz="1000" b="0" i="0" u="none" strike="noStrike" cap="none" normalizeH="0" baseline="0" dirty="0">
                <a:ln>
                  <a:noFill/>
                </a:ln>
                <a:solidFill>
                  <a:schemeClr val="tx1"/>
                </a:solidFill>
                <a:effectLst/>
              </a:rPr>
            </a:br>
            <a:r>
              <a:rPr kumimoji="0" lang="de-DE" altLang="de-DE" sz="1000" b="0" i="1" u="none" strike="noStrike" cap="none" normalizeH="0" baseline="0" dirty="0">
                <a:ln>
                  <a:noFill/>
                </a:ln>
                <a:solidFill>
                  <a:schemeClr val="tx1"/>
                </a:solidFill>
                <a:effectLst/>
              </a:rPr>
              <a:t>Schnelle Datenübertragung für verschiedene Medien.</a:t>
            </a:r>
            <a:endParaRPr kumimoji="0" lang="fa-IR" altLang="de-DE" sz="1000" b="0" i="1" u="none" strike="noStrike" cap="none" normalizeH="0" baseline="0" dirty="0">
              <a:ln>
                <a:noFill/>
              </a:ln>
              <a:solidFill>
                <a:schemeClr val="tx1"/>
              </a:solidFill>
              <a:effectLst/>
            </a:endParaRPr>
          </a:p>
          <a:p>
            <a:pPr marR="0" lvl="0" algn="l" defTabSz="914400" rtl="0" eaLnBrk="0" fontAlgn="base" latinLnBrk="0" hangingPunct="0">
              <a:lnSpc>
                <a:spcPct val="150000"/>
              </a:lnSpc>
              <a:spcBef>
                <a:spcPct val="0"/>
              </a:spcBef>
              <a:spcAft>
                <a:spcPct val="0"/>
              </a:spcAft>
              <a:buClrTx/>
              <a:buSzTx/>
              <a:tabLst/>
            </a:pPr>
            <a:endParaRPr kumimoji="0" lang="de-DE" altLang="de-DE" sz="1000" b="0" i="0" u="none" strike="noStrike" cap="none" normalizeH="0" baseline="0" dirty="0">
              <a:ln>
                <a:noFill/>
              </a:ln>
              <a:solidFill>
                <a:schemeClr val="tx1"/>
              </a:solidFill>
              <a:effectLst/>
            </a:endParaRPr>
          </a:p>
          <a:p>
            <a:pPr marR="0" lvl="0" algn="l" defTabSz="914400" rtl="0" eaLnBrk="0" fontAlgn="base" latinLnBrk="0" hangingPunct="0">
              <a:lnSpc>
                <a:spcPct val="150000"/>
              </a:lnSpc>
              <a:spcBef>
                <a:spcPct val="0"/>
              </a:spcBef>
              <a:spcAft>
                <a:spcPct val="0"/>
              </a:spcAft>
              <a:buClrTx/>
              <a:buSzTx/>
              <a:tabLst/>
            </a:pPr>
            <a:r>
              <a:rPr kumimoji="0" lang="de-DE" altLang="de-DE" sz="1000" b="1" i="0" u="none" strike="noStrike" cap="none" normalizeH="0" baseline="0" dirty="0">
                <a:ln>
                  <a:noFill/>
                </a:ln>
                <a:solidFill>
                  <a:schemeClr val="tx1"/>
                </a:solidFill>
                <a:effectLst/>
              </a:rPr>
              <a:t>Schnittstelle</a:t>
            </a:r>
            <a:r>
              <a:rPr kumimoji="0" lang="de-DE" altLang="de-DE" sz="1000" b="0" i="0" u="none" strike="noStrike" cap="none" normalizeH="0" baseline="0" dirty="0">
                <a:ln>
                  <a:noFill/>
                </a:ln>
                <a:solidFill>
                  <a:schemeClr val="tx1"/>
                </a:solidFill>
                <a:effectLst/>
              </a:rPr>
              <a:t>: SATA</a:t>
            </a:r>
            <a:br>
              <a:rPr kumimoji="0" lang="de-DE" altLang="de-DE" sz="1000" b="0" i="0" u="none" strike="noStrike" cap="none" normalizeH="0" baseline="0" dirty="0">
                <a:ln>
                  <a:noFill/>
                </a:ln>
                <a:solidFill>
                  <a:schemeClr val="tx1"/>
                </a:solidFill>
                <a:effectLst/>
              </a:rPr>
            </a:br>
            <a:r>
              <a:rPr kumimoji="0" lang="de-DE" altLang="de-DE" sz="1000" b="0" i="1" u="none" strike="noStrike" cap="none" normalizeH="0" baseline="0" dirty="0">
                <a:ln>
                  <a:noFill/>
                </a:ln>
                <a:solidFill>
                  <a:schemeClr val="tx1"/>
                </a:solidFill>
                <a:effectLst/>
              </a:rPr>
              <a:t>Moderne und schnelle Datenübertragungstechnologie.</a:t>
            </a:r>
            <a:endParaRPr kumimoji="0" lang="fa-IR" altLang="de-DE" sz="1000" b="0" i="1" u="none" strike="noStrike" cap="none" normalizeH="0" baseline="0" dirty="0">
              <a:ln>
                <a:noFill/>
              </a:ln>
              <a:solidFill>
                <a:schemeClr val="tx1"/>
              </a:solidFill>
              <a:effectLst/>
            </a:endParaRPr>
          </a:p>
          <a:p>
            <a:pPr marR="0" lvl="0" algn="l" defTabSz="914400" rtl="0" eaLnBrk="0" fontAlgn="base" latinLnBrk="0" hangingPunct="0">
              <a:lnSpc>
                <a:spcPct val="150000"/>
              </a:lnSpc>
              <a:spcBef>
                <a:spcPct val="0"/>
              </a:spcBef>
              <a:spcAft>
                <a:spcPct val="0"/>
              </a:spcAft>
              <a:buClrTx/>
              <a:buSzTx/>
              <a:tabLst/>
            </a:pPr>
            <a:endParaRPr kumimoji="0" lang="de-DE" altLang="de-DE" sz="1000" b="0" i="0" u="none" strike="noStrike" cap="none" normalizeH="0" baseline="0" dirty="0">
              <a:ln>
                <a:noFill/>
              </a:ln>
              <a:solidFill>
                <a:schemeClr val="tx1"/>
              </a:solidFill>
              <a:effectLst/>
            </a:endParaRPr>
          </a:p>
          <a:p>
            <a:pPr marR="0" lvl="0" algn="l" defTabSz="914400" rtl="0" eaLnBrk="0" fontAlgn="base" latinLnBrk="0" hangingPunct="0">
              <a:lnSpc>
                <a:spcPct val="150000"/>
              </a:lnSpc>
              <a:spcBef>
                <a:spcPct val="0"/>
              </a:spcBef>
              <a:spcAft>
                <a:spcPct val="0"/>
              </a:spcAft>
              <a:buClrTx/>
              <a:buSzTx/>
              <a:tabLst/>
            </a:pPr>
            <a:r>
              <a:rPr kumimoji="0" lang="de-DE" altLang="de-DE" sz="1000" b="1" i="0" u="none" strike="noStrike" cap="none" normalizeH="0" baseline="0" dirty="0">
                <a:ln>
                  <a:noFill/>
                </a:ln>
                <a:solidFill>
                  <a:schemeClr val="tx1"/>
                </a:solidFill>
                <a:effectLst/>
              </a:rPr>
              <a:t>Zugriffszeiten</a:t>
            </a:r>
            <a:r>
              <a:rPr kumimoji="0" lang="de-DE" altLang="de-DE" sz="1000" b="0" i="0" u="none" strike="noStrike" cap="none" normalizeH="0" baseline="0" dirty="0">
                <a:ln>
                  <a:noFill/>
                </a:ln>
                <a:solidFill>
                  <a:schemeClr val="tx1"/>
                </a:solidFill>
                <a:effectLst/>
              </a:rPr>
              <a:t>: 120 MS für DVDs, 100 MS für CDs</a:t>
            </a:r>
            <a:br>
              <a:rPr kumimoji="0" lang="de-DE" altLang="de-DE" sz="1000" b="0" i="0" u="none" strike="noStrike" cap="none" normalizeH="0" baseline="0" dirty="0">
                <a:ln>
                  <a:noFill/>
                </a:ln>
                <a:solidFill>
                  <a:schemeClr val="tx1"/>
                </a:solidFill>
                <a:effectLst/>
              </a:rPr>
            </a:br>
            <a:r>
              <a:rPr kumimoji="0" lang="de-DE" altLang="de-DE" sz="1000" b="0" i="1" u="none" strike="noStrike" cap="none" normalizeH="0" baseline="0" dirty="0">
                <a:ln>
                  <a:noFill/>
                </a:ln>
                <a:solidFill>
                  <a:schemeClr val="tx1"/>
                </a:solidFill>
                <a:effectLst/>
              </a:rPr>
              <a:t>Kurze Ladezeiten für Medienzugriff.</a:t>
            </a:r>
            <a:endParaRPr kumimoji="0" lang="fa-IR" altLang="de-DE" sz="1000" b="0" i="1" u="none" strike="noStrike" cap="none" normalizeH="0" baseline="0" dirty="0">
              <a:ln>
                <a:noFill/>
              </a:ln>
              <a:solidFill>
                <a:schemeClr val="tx1"/>
              </a:solidFill>
              <a:effectLst/>
            </a:endParaRPr>
          </a:p>
          <a:p>
            <a:pPr marR="0" lvl="0" algn="l" defTabSz="914400" rtl="0" eaLnBrk="0" fontAlgn="base" latinLnBrk="0" hangingPunct="0">
              <a:lnSpc>
                <a:spcPct val="150000"/>
              </a:lnSpc>
              <a:spcBef>
                <a:spcPct val="0"/>
              </a:spcBef>
              <a:spcAft>
                <a:spcPct val="0"/>
              </a:spcAft>
              <a:buClrTx/>
              <a:buSzTx/>
              <a:tabLst/>
            </a:pPr>
            <a:endParaRPr kumimoji="0" lang="de-DE" altLang="de-DE" sz="1000" b="0" i="0" u="none" strike="noStrike" cap="none" normalizeH="0" baseline="0" dirty="0">
              <a:ln>
                <a:noFill/>
              </a:ln>
              <a:solidFill>
                <a:schemeClr val="tx1"/>
              </a:solidFill>
              <a:effectLst/>
            </a:endParaRPr>
          </a:p>
          <a:p>
            <a:pPr marR="0" lvl="0" algn="l" defTabSz="914400" rtl="0" eaLnBrk="0" fontAlgn="base" latinLnBrk="0" hangingPunct="0">
              <a:lnSpc>
                <a:spcPct val="150000"/>
              </a:lnSpc>
              <a:spcBef>
                <a:spcPct val="0"/>
              </a:spcBef>
              <a:spcAft>
                <a:spcPct val="0"/>
              </a:spcAft>
              <a:buClrTx/>
              <a:buSzTx/>
              <a:tabLst/>
            </a:pPr>
            <a:r>
              <a:rPr kumimoji="0" lang="de-DE" altLang="de-DE" sz="1000" b="1" i="0" u="none" strike="noStrike" cap="none" normalizeH="0" baseline="0" dirty="0">
                <a:ln>
                  <a:noFill/>
                </a:ln>
                <a:solidFill>
                  <a:schemeClr val="tx1"/>
                </a:solidFill>
                <a:effectLst/>
              </a:rPr>
              <a:t>Formfaktor</a:t>
            </a:r>
            <a:r>
              <a:rPr kumimoji="0" lang="de-DE" altLang="de-DE" sz="1000" b="0" i="0" u="none" strike="noStrike" cap="none" normalizeH="0" baseline="0" dirty="0">
                <a:ln>
                  <a:noFill/>
                </a:ln>
                <a:solidFill>
                  <a:schemeClr val="tx1"/>
                </a:solidFill>
                <a:effectLst/>
              </a:rPr>
              <a:t>: 5.25 Zoll</a:t>
            </a:r>
            <a:br>
              <a:rPr kumimoji="0" lang="de-DE" altLang="de-DE" sz="1000" b="0" i="0" u="none" strike="noStrike" cap="none" normalizeH="0" baseline="0" dirty="0">
                <a:ln>
                  <a:noFill/>
                </a:ln>
                <a:solidFill>
                  <a:schemeClr val="tx1"/>
                </a:solidFill>
                <a:effectLst/>
              </a:rPr>
            </a:br>
            <a:r>
              <a:rPr kumimoji="0" lang="de-DE" altLang="de-DE" sz="1000" b="0" i="1" u="none" strike="noStrike" cap="none" normalizeH="0" baseline="0" dirty="0">
                <a:ln>
                  <a:noFill/>
                </a:ln>
                <a:solidFill>
                  <a:schemeClr val="tx1"/>
                </a:solidFill>
                <a:effectLst/>
              </a:rPr>
              <a:t>Standardgröße für den Einbau in Desktop-PCs.</a:t>
            </a:r>
            <a:endParaRPr kumimoji="0" lang="fa-IR" altLang="de-DE" sz="1000" b="0" i="1" u="none" strike="noStrike" cap="none" normalizeH="0" baseline="0" dirty="0">
              <a:ln>
                <a:noFill/>
              </a:ln>
              <a:solidFill>
                <a:schemeClr val="tx1"/>
              </a:solidFill>
              <a:effectLst/>
            </a:endParaRPr>
          </a:p>
          <a:p>
            <a:pPr marR="0" lvl="0" algn="l" defTabSz="914400" rtl="0" eaLnBrk="0" fontAlgn="base" latinLnBrk="0" hangingPunct="0">
              <a:lnSpc>
                <a:spcPct val="150000"/>
              </a:lnSpc>
              <a:spcBef>
                <a:spcPct val="0"/>
              </a:spcBef>
              <a:spcAft>
                <a:spcPct val="0"/>
              </a:spcAft>
              <a:buClrTx/>
              <a:buSzTx/>
              <a:tabLst/>
            </a:pPr>
            <a:endParaRPr kumimoji="0" lang="de-DE" altLang="de-DE" sz="1000" b="0" i="1" u="none" strike="noStrike" cap="none" normalizeH="0" baseline="0" dirty="0">
              <a:ln>
                <a:noFill/>
              </a:ln>
              <a:solidFill>
                <a:schemeClr val="tx1"/>
              </a:solidFill>
              <a:effectLst/>
            </a:endParaRPr>
          </a:p>
          <a:p>
            <a:pPr marR="0" lvl="0" algn="l" defTabSz="914400" rtl="0" eaLnBrk="0" fontAlgn="base" latinLnBrk="0" hangingPunct="0">
              <a:lnSpc>
                <a:spcPct val="150000"/>
              </a:lnSpc>
              <a:spcBef>
                <a:spcPct val="0"/>
              </a:spcBef>
              <a:spcAft>
                <a:spcPct val="0"/>
              </a:spcAft>
              <a:buClrTx/>
              <a:buSzTx/>
              <a:tabLst/>
            </a:pPr>
            <a:r>
              <a:rPr kumimoji="0" lang="de-DE" altLang="de-DE" sz="1000" b="1" i="0" u="none" strike="noStrike" cap="none" normalizeH="0" baseline="0" dirty="0">
                <a:ln>
                  <a:noFill/>
                </a:ln>
                <a:solidFill>
                  <a:schemeClr val="tx1"/>
                </a:solidFill>
                <a:effectLst/>
              </a:rPr>
              <a:t>Unterstützte Formate</a:t>
            </a:r>
            <a:r>
              <a:rPr kumimoji="0" lang="de-DE" altLang="de-DE" sz="1000" b="0" i="0" u="none" strike="noStrike" cap="none" normalizeH="0" baseline="0" dirty="0">
                <a:ln>
                  <a:noFill/>
                </a:ln>
                <a:solidFill>
                  <a:schemeClr val="tx1"/>
                </a:solidFill>
                <a:effectLst/>
              </a:rPr>
              <a:t>: DVD-ROM, DVD-R/RW, DVD+R/RW, CD-ROM, CD-R/RW</a:t>
            </a:r>
            <a:br>
              <a:rPr kumimoji="0" lang="de-DE" altLang="de-DE" sz="1000" b="0" i="0" u="none" strike="noStrike" cap="none" normalizeH="0" baseline="0" dirty="0">
                <a:ln>
                  <a:noFill/>
                </a:ln>
                <a:solidFill>
                  <a:schemeClr val="tx1"/>
                </a:solidFill>
                <a:effectLst/>
              </a:rPr>
            </a:br>
            <a:r>
              <a:rPr kumimoji="0" lang="de-DE" altLang="de-DE" sz="1000" b="0" i="1" u="none" strike="noStrike" cap="none" normalizeH="0" baseline="0" dirty="0">
                <a:ln>
                  <a:noFill/>
                </a:ln>
                <a:solidFill>
                  <a:schemeClr val="tx1"/>
                </a:solidFill>
                <a:effectLst/>
              </a:rPr>
              <a:t>Kompatibel mit den gängigsten optischen Datenträgern.</a:t>
            </a:r>
            <a:endParaRPr kumimoji="0" lang="de-DE" altLang="de-DE" sz="1000" b="0" i="0" u="none" strike="noStrike" cap="none" normalizeH="0" baseline="0" dirty="0">
              <a:ln>
                <a:noFill/>
              </a:ln>
              <a:solidFill>
                <a:schemeClr val="tx1"/>
              </a:solidFill>
              <a:effectLst/>
            </a:endParaRPr>
          </a:p>
        </p:txBody>
      </p:sp>
      <p:sp>
        <p:nvSpPr>
          <p:cNvPr id="5" name="Fußzeilenplatzhalter 4">
            <a:extLst>
              <a:ext uri="{FF2B5EF4-FFF2-40B4-BE49-F238E27FC236}">
                <a16:creationId xmlns:a16="http://schemas.microsoft.com/office/drawing/2014/main" id="{3EF4DBC2-0D7A-488B-AB73-692FB7F2EA8A}"/>
              </a:ext>
            </a:extLst>
          </p:cNvPr>
          <p:cNvSpPr>
            <a:spLocks noGrp="1"/>
          </p:cNvSpPr>
          <p:nvPr>
            <p:ph type="ftr" sz="quarter" idx="11"/>
          </p:nvPr>
        </p:nvSpPr>
        <p:spPr/>
        <p:txBody>
          <a:bodyPr/>
          <a:lstStyle/>
          <a:p>
            <a:pPr rtl="0"/>
            <a:r>
              <a:rPr lang="de-DE" noProof="0"/>
              <a:t>Zaher Rezai</a:t>
            </a:r>
          </a:p>
        </p:txBody>
      </p:sp>
      <p:sp>
        <p:nvSpPr>
          <p:cNvPr id="6" name="Foliennummernplatzhalter 5">
            <a:extLst>
              <a:ext uri="{FF2B5EF4-FFF2-40B4-BE49-F238E27FC236}">
                <a16:creationId xmlns:a16="http://schemas.microsoft.com/office/drawing/2014/main" id="{15657D04-C826-4F14-ADC3-A78643610C22}"/>
              </a:ext>
            </a:extLst>
          </p:cNvPr>
          <p:cNvSpPr>
            <a:spLocks noGrp="1"/>
          </p:cNvSpPr>
          <p:nvPr>
            <p:ph type="sldNum" sz="quarter" idx="12"/>
          </p:nvPr>
        </p:nvSpPr>
        <p:spPr/>
        <p:txBody>
          <a:bodyPr/>
          <a:lstStyle/>
          <a:p>
            <a:pPr rtl="0"/>
            <a:fld id="{6D22F896-40B5-4ADD-8801-0D06FADFA095}" type="slidenum">
              <a:rPr lang="de-DE" noProof="0" smtClean="0"/>
              <a:t>8</a:t>
            </a:fld>
            <a:endParaRPr lang="de-DE" noProof="0"/>
          </a:p>
        </p:txBody>
      </p:sp>
    </p:spTree>
    <p:extLst>
      <p:ext uri="{BB962C8B-B14F-4D97-AF65-F5344CB8AC3E}">
        <p14:creationId xmlns:p14="http://schemas.microsoft.com/office/powerpoint/2010/main" val="35596473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141410" y="-590112"/>
            <a:ext cx="5934508" cy="1639886"/>
          </a:xfrm>
        </p:spPr>
        <p:txBody>
          <a:bodyPr>
            <a:normAutofit/>
          </a:bodyPr>
          <a:lstStyle/>
          <a:p>
            <a:r>
              <a:rPr lang="de-DE" sz="1600" b="1" dirty="0"/>
              <a:t>Technische Spezifikationen und Anwendung des Netzteils D235PD-00</a:t>
            </a:r>
          </a:p>
        </p:txBody>
      </p:sp>
      <p:pic>
        <p:nvPicPr>
          <p:cNvPr id="12" name="Bildplatzhalter 11">
            <a:extLst>
              <a:ext uri="{FF2B5EF4-FFF2-40B4-BE49-F238E27FC236}">
                <a16:creationId xmlns:a16="http://schemas.microsoft.com/office/drawing/2014/main" id="{74C23C72-2A8C-48AF-9BAB-96E62772742B}"/>
              </a:ext>
            </a:extLst>
          </p:cNvPr>
          <p:cNvPicPr>
            <a:picLocks noGrp="1" noChangeAspect="1"/>
          </p:cNvPicPr>
          <p:nvPr>
            <p:ph type="pic" idx="1"/>
          </p:nvPr>
        </p:nvPicPr>
        <p:blipFill>
          <a:blip r:embed="rId2"/>
          <a:srcRect l="5359" r="5359"/>
          <a:stretch>
            <a:fillRect/>
          </a:stretch>
        </p:blipFill>
        <p:spPr/>
      </p:pic>
      <p:sp>
        <p:nvSpPr>
          <p:cNvPr id="13" name="Fußzeilenplatzhalter 12">
            <a:extLst>
              <a:ext uri="{FF2B5EF4-FFF2-40B4-BE49-F238E27FC236}">
                <a16:creationId xmlns:a16="http://schemas.microsoft.com/office/drawing/2014/main" id="{B0D31817-5579-4B06-9571-51AB1EC108D3}"/>
              </a:ext>
            </a:extLst>
          </p:cNvPr>
          <p:cNvSpPr>
            <a:spLocks noGrp="1"/>
          </p:cNvSpPr>
          <p:nvPr>
            <p:ph type="ftr" sz="quarter" idx="11"/>
          </p:nvPr>
        </p:nvSpPr>
        <p:spPr/>
        <p:txBody>
          <a:bodyPr/>
          <a:lstStyle/>
          <a:p>
            <a:pPr rtl="0"/>
            <a:r>
              <a:rPr lang="de-DE" noProof="0"/>
              <a:t>Zaher Rezai</a:t>
            </a:r>
          </a:p>
        </p:txBody>
      </p:sp>
      <p:sp>
        <p:nvSpPr>
          <p:cNvPr id="14" name="Foliennummernplatzhalter 13">
            <a:extLst>
              <a:ext uri="{FF2B5EF4-FFF2-40B4-BE49-F238E27FC236}">
                <a16:creationId xmlns:a16="http://schemas.microsoft.com/office/drawing/2014/main" id="{E2080781-4622-4AC9-A21F-B76667740F1B}"/>
              </a:ext>
            </a:extLst>
          </p:cNvPr>
          <p:cNvSpPr>
            <a:spLocks noGrp="1"/>
          </p:cNvSpPr>
          <p:nvPr>
            <p:ph type="sldNum" sz="quarter" idx="12"/>
          </p:nvPr>
        </p:nvSpPr>
        <p:spPr/>
        <p:txBody>
          <a:bodyPr/>
          <a:lstStyle/>
          <a:p>
            <a:pPr rtl="0"/>
            <a:fld id="{6D22F896-40B5-4ADD-8801-0D06FADFA095}" type="slidenum">
              <a:rPr lang="de-DE" noProof="0" smtClean="0"/>
              <a:t>9</a:t>
            </a:fld>
            <a:endParaRPr lang="de-DE" noProof="0"/>
          </a:p>
        </p:txBody>
      </p:sp>
      <p:sp>
        <p:nvSpPr>
          <p:cNvPr id="3" name="Rectangle 1">
            <a:extLst>
              <a:ext uri="{FF2B5EF4-FFF2-40B4-BE49-F238E27FC236}">
                <a16:creationId xmlns:a16="http://schemas.microsoft.com/office/drawing/2014/main" id="{F010719F-E100-4E21-B9C2-543089BF4A40}"/>
              </a:ext>
            </a:extLst>
          </p:cNvPr>
          <p:cNvSpPr>
            <a:spLocks noGrp="1" noChangeArrowheads="1"/>
          </p:cNvSpPr>
          <p:nvPr>
            <p:ph type="body" sz="half" idx="2"/>
          </p:nvPr>
        </p:nvSpPr>
        <p:spPr bwMode="auto">
          <a:xfrm>
            <a:off x="1141413" y="1141849"/>
            <a:ext cx="5934505" cy="4222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tabLst/>
            </a:pPr>
            <a:r>
              <a:rPr kumimoji="0" lang="de-DE" altLang="de-DE" sz="1000" b="1" i="0" u="none" strike="noStrike" cap="none" normalizeH="0" baseline="0" dirty="0">
                <a:ln>
                  <a:noFill/>
                </a:ln>
                <a:solidFill>
                  <a:schemeClr val="tx1"/>
                </a:solidFill>
                <a:effectLst/>
              </a:rPr>
              <a:t>Gerätetyp: Netzteil (Power Supply Unit, PSU)</a:t>
            </a:r>
            <a:br>
              <a:rPr kumimoji="0" lang="de-DE" altLang="de-DE" sz="1000" b="0" i="0" u="none" strike="noStrike" cap="none" normalizeH="0" baseline="0" dirty="0">
                <a:ln>
                  <a:noFill/>
                </a:ln>
                <a:solidFill>
                  <a:schemeClr val="tx1"/>
                </a:solidFill>
                <a:effectLst/>
              </a:rPr>
            </a:br>
            <a:r>
              <a:rPr kumimoji="0" lang="de-DE" altLang="de-DE" sz="1000" b="0" i="0" u="none" strike="noStrike" cap="none" normalizeH="0" baseline="0" dirty="0">
                <a:ln>
                  <a:noFill/>
                </a:ln>
                <a:solidFill>
                  <a:schemeClr val="tx1"/>
                </a:solidFill>
                <a:effectLst/>
              </a:rPr>
              <a:t>Das Netzteil ist dafür verantwortlich, elektrische Energie aus der Steckdose in die richtige Spannung für die Komponenten des Computers umzuwandeln.</a:t>
            </a:r>
          </a:p>
          <a:p>
            <a:pPr marL="0" marR="0" lvl="0" indent="0" algn="l" defTabSz="914400" rtl="0" eaLnBrk="0" fontAlgn="base" latinLnBrk="0" hangingPunct="0">
              <a:lnSpc>
                <a:spcPct val="150000"/>
              </a:lnSpc>
              <a:spcBef>
                <a:spcPct val="0"/>
              </a:spcBef>
              <a:spcAft>
                <a:spcPct val="0"/>
              </a:spcAft>
              <a:buClrTx/>
              <a:buSzTx/>
              <a:tabLst/>
            </a:pPr>
            <a:r>
              <a:rPr kumimoji="0" lang="de-DE" altLang="de-DE" sz="1000" b="1" i="0" u="none" strike="noStrike" cap="none" normalizeH="0" baseline="0" dirty="0">
                <a:ln>
                  <a:noFill/>
                </a:ln>
                <a:solidFill>
                  <a:schemeClr val="tx1"/>
                </a:solidFill>
                <a:effectLst/>
              </a:rPr>
              <a:t>Leistung: 235 Watt</a:t>
            </a:r>
            <a:br>
              <a:rPr kumimoji="0" lang="de-DE" altLang="de-DE" sz="1000" b="0" i="0" u="none" strike="noStrike" cap="none" normalizeH="0" baseline="0" dirty="0">
                <a:ln>
                  <a:noFill/>
                </a:ln>
                <a:solidFill>
                  <a:schemeClr val="tx1"/>
                </a:solidFill>
                <a:effectLst/>
              </a:rPr>
            </a:br>
            <a:r>
              <a:rPr kumimoji="0" lang="de-DE" altLang="de-DE" sz="1000" b="0" i="0" u="none" strike="noStrike" cap="none" normalizeH="0" baseline="0" dirty="0">
                <a:ln>
                  <a:noFill/>
                </a:ln>
                <a:solidFill>
                  <a:schemeClr val="tx1"/>
                </a:solidFill>
                <a:effectLst/>
              </a:rPr>
              <a:t>Die maximale Leistung, die das Netzteil liefern kann, beträgt 235 Watt. Diese Angabe gibt an, wie viel Strom das Netzteil den Komponenten des Computers zur Verfügung stellen kann.</a:t>
            </a:r>
          </a:p>
          <a:p>
            <a:pPr marL="0" marR="0" lvl="0" indent="0" algn="l" defTabSz="914400" rtl="0" eaLnBrk="0" fontAlgn="base" latinLnBrk="0" hangingPunct="0">
              <a:lnSpc>
                <a:spcPct val="150000"/>
              </a:lnSpc>
              <a:spcBef>
                <a:spcPct val="0"/>
              </a:spcBef>
              <a:spcAft>
                <a:spcPct val="0"/>
              </a:spcAft>
              <a:buClrTx/>
              <a:buSzTx/>
              <a:tabLst/>
            </a:pPr>
            <a:r>
              <a:rPr kumimoji="0" lang="de-DE" altLang="de-DE" sz="1000" b="1" i="0" u="none" strike="noStrike" cap="none" normalizeH="0" baseline="0" dirty="0">
                <a:ln>
                  <a:noFill/>
                </a:ln>
                <a:solidFill>
                  <a:schemeClr val="tx1"/>
                </a:solidFill>
                <a:effectLst/>
              </a:rPr>
              <a:t>Eingangsspannung: 100-240V AC</a:t>
            </a:r>
            <a:br>
              <a:rPr kumimoji="0" lang="de-DE" altLang="de-DE" sz="1000" b="0" i="0" u="none" strike="noStrike" cap="none" normalizeH="0" baseline="0" dirty="0">
                <a:ln>
                  <a:noFill/>
                </a:ln>
                <a:solidFill>
                  <a:schemeClr val="tx1"/>
                </a:solidFill>
                <a:effectLst/>
              </a:rPr>
            </a:br>
            <a:r>
              <a:rPr kumimoji="0" lang="de-DE" altLang="de-DE" sz="1000" b="0" i="0" u="none" strike="noStrike" cap="none" normalizeH="0" baseline="0" dirty="0">
                <a:ln>
                  <a:noFill/>
                </a:ln>
                <a:solidFill>
                  <a:schemeClr val="tx1"/>
                </a:solidFill>
                <a:effectLst/>
              </a:rPr>
              <a:t>Das Netzteil kann an Stromquellen mit einer Spannung von 100 bis 240 Volt Wechselstrom (AC) angeschlossen werden, was es weltweit einsetzbar macht.</a:t>
            </a:r>
          </a:p>
          <a:p>
            <a:pPr marL="0" marR="0" lvl="0" indent="0" algn="l" defTabSz="914400" rtl="0" eaLnBrk="0" fontAlgn="base" latinLnBrk="0" hangingPunct="0">
              <a:lnSpc>
                <a:spcPct val="150000"/>
              </a:lnSpc>
              <a:spcBef>
                <a:spcPct val="0"/>
              </a:spcBef>
              <a:spcAft>
                <a:spcPct val="0"/>
              </a:spcAft>
              <a:buClrTx/>
              <a:buSzTx/>
              <a:tabLst/>
            </a:pPr>
            <a:r>
              <a:rPr kumimoji="0" lang="de-DE" altLang="de-DE" sz="1000" b="1" i="0" u="none" strike="noStrike" cap="none" normalizeH="0" baseline="0" dirty="0">
                <a:ln>
                  <a:noFill/>
                </a:ln>
                <a:solidFill>
                  <a:schemeClr val="tx1"/>
                </a:solidFill>
                <a:effectLst/>
              </a:rPr>
              <a:t>Ausgangsspannungen: +12V, +5V, +3.3V</a:t>
            </a:r>
            <a:br>
              <a:rPr kumimoji="0" lang="de-DE" altLang="de-DE" sz="1000" b="0" i="0" u="none" strike="noStrike" cap="none" normalizeH="0" baseline="0" dirty="0">
                <a:ln>
                  <a:noFill/>
                </a:ln>
                <a:solidFill>
                  <a:schemeClr val="tx1"/>
                </a:solidFill>
                <a:effectLst/>
              </a:rPr>
            </a:br>
            <a:r>
              <a:rPr kumimoji="0" lang="de-DE" altLang="de-DE" sz="1000" b="0" i="0" u="none" strike="noStrike" cap="none" normalizeH="0" baseline="0" dirty="0">
                <a:ln>
                  <a:noFill/>
                </a:ln>
                <a:solidFill>
                  <a:schemeClr val="tx1"/>
                </a:solidFill>
                <a:effectLst/>
              </a:rPr>
              <a:t>Diese geben die verschiedenen Spannungen an, die das Netzteil für die Computerkomponenten bereitstellt. Jede dieser Spannungen ist für unterschiedliche Teile des Computers erforderlich.</a:t>
            </a:r>
          </a:p>
          <a:p>
            <a:pPr marL="0" marR="0" lvl="0" indent="0" algn="l" defTabSz="914400" rtl="0" eaLnBrk="0" fontAlgn="base" latinLnBrk="0" hangingPunct="0">
              <a:lnSpc>
                <a:spcPct val="150000"/>
              </a:lnSpc>
              <a:spcBef>
                <a:spcPct val="0"/>
              </a:spcBef>
              <a:spcAft>
                <a:spcPct val="0"/>
              </a:spcAft>
              <a:buClrTx/>
              <a:buSzTx/>
              <a:tabLst/>
            </a:pPr>
            <a:r>
              <a:rPr kumimoji="0" lang="de-DE" altLang="de-DE" sz="1000" b="1" i="0" u="none" strike="noStrike" cap="none" normalizeH="0" baseline="0" dirty="0">
                <a:ln>
                  <a:noFill/>
                </a:ln>
                <a:solidFill>
                  <a:schemeClr val="tx1"/>
                </a:solidFill>
                <a:effectLst/>
              </a:rPr>
              <a:t>Anschlüsse: 24-Pin ATX, 4-Pin CPU, SATA, </a:t>
            </a:r>
            <a:r>
              <a:rPr kumimoji="0" lang="de-DE" altLang="de-DE" sz="1000" b="1" i="0" u="none" strike="noStrike" cap="none" normalizeH="0" baseline="0" dirty="0" err="1">
                <a:ln>
                  <a:noFill/>
                </a:ln>
                <a:solidFill>
                  <a:schemeClr val="tx1"/>
                </a:solidFill>
                <a:effectLst/>
              </a:rPr>
              <a:t>Molex</a:t>
            </a:r>
            <a:br>
              <a:rPr kumimoji="0" lang="de-DE" altLang="de-DE" sz="1000" b="0" i="0" u="none" strike="noStrike" cap="none" normalizeH="0" baseline="0" dirty="0">
                <a:ln>
                  <a:noFill/>
                </a:ln>
                <a:solidFill>
                  <a:schemeClr val="tx1"/>
                </a:solidFill>
                <a:effectLst/>
              </a:rPr>
            </a:br>
            <a:r>
              <a:rPr kumimoji="0" lang="de-DE" altLang="de-DE" sz="1000" b="0" i="0" u="none" strike="noStrike" cap="none" normalizeH="0" baseline="0" dirty="0">
                <a:ln>
                  <a:noFill/>
                </a:ln>
                <a:solidFill>
                  <a:schemeClr val="tx1"/>
                </a:solidFill>
                <a:effectLst/>
              </a:rPr>
              <a:t>Diese Anschlüsse verbinden das Netzteil mit dem Mainboard, der CPU, Festplatten (SATA), und älteren Geräten (</a:t>
            </a:r>
            <a:r>
              <a:rPr kumimoji="0" lang="de-DE" altLang="de-DE" sz="1000" b="0" i="0" u="none" strike="noStrike" cap="none" normalizeH="0" baseline="0" dirty="0" err="1">
                <a:ln>
                  <a:noFill/>
                </a:ln>
                <a:solidFill>
                  <a:schemeClr val="tx1"/>
                </a:solidFill>
                <a:effectLst/>
              </a:rPr>
              <a:t>Molex</a:t>
            </a:r>
            <a:r>
              <a:rPr kumimoji="0" lang="de-DE" altLang="de-DE" sz="1000" b="0" i="0" u="none" strike="noStrike" cap="none" normalizeH="0" baseline="0" dirty="0">
                <a:ln>
                  <a:noFill/>
                </a:ln>
                <a:solidFill>
                  <a:schemeClr val="tx1"/>
                </a:solidFill>
                <a:effectLst/>
              </a:rPr>
              <a:t>).</a:t>
            </a:r>
            <a:br>
              <a:rPr kumimoji="0" lang="de-DE" altLang="de-DE" sz="1000" b="0" i="0" u="none" strike="noStrike" cap="none" normalizeH="0" baseline="0" dirty="0">
                <a:ln>
                  <a:noFill/>
                </a:ln>
                <a:solidFill>
                  <a:schemeClr val="tx1"/>
                </a:solidFill>
                <a:effectLst/>
              </a:rPr>
            </a:br>
            <a:r>
              <a:rPr kumimoji="0" lang="de-DE" altLang="de-DE" sz="1000" b="1" i="0" u="none" strike="noStrike" cap="none" normalizeH="0" baseline="0" dirty="0">
                <a:ln>
                  <a:noFill/>
                </a:ln>
                <a:solidFill>
                  <a:schemeClr val="tx1"/>
                </a:solidFill>
                <a:effectLst/>
              </a:rPr>
              <a:t>Gewicht: ca. 1.5 kg</a:t>
            </a:r>
            <a:br>
              <a:rPr kumimoji="0" lang="de-DE" altLang="de-DE" sz="1000" b="0" i="0" u="none" strike="noStrike" cap="none" normalizeH="0" baseline="0" dirty="0">
                <a:ln>
                  <a:noFill/>
                </a:ln>
                <a:solidFill>
                  <a:schemeClr val="tx1"/>
                </a:solidFill>
                <a:effectLst/>
              </a:rPr>
            </a:br>
            <a:r>
              <a:rPr kumimoji="0" lang="de-DE" altLang="de-DE" sz="1000" b="0" i="0" u="none" strike="noStrike" cap="none" normalizeH="0" baseline="0" dirty="0">
                <a:ln>
                  <a:noFill/>
                </a:ln>
                <a:solidFill>
                  <a:schemeClr val="tx1"/>
                </a:solidFill>
                <a:effectLst/>
              </a:rPr>
              <a:t>Das ungefähre Gewicht des Netzteils beträgt 1,5 Kilogramm, was ebenfalls bei der Installation berücksichtigt werden muss.</a:t>
            </a:r>
          </a:p>
        </p:txBody>
      </p:sp>
    </p:spTree>
    <p:extLst>
      <p:ext uri="{BB962C8B-B14F-4D97-AF65-F5344CB8AC3E}">
        <p14:creationId xmlns:p14="http://schemas.microsoft.com/office/powerpoint/2010/main" val="19008903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chaltkreis">
  <a:themeElements>
    <a:clrScheme name="Circuit">
      <a:dk1>
        <a:sysClr val="windowText" lastClr="000000"/>
      </a:dk1>
      <a:lt1>
        <a:sysClr val="window" lastClr="FFFFFF"/>
      </a:lt1>
      <a:dk2>
        <a:srgbClr val="252C36"/>
      </a:dk2>
      <a:lt2>
        <a:srgbClr val="7C96A3"/>
      </a:lt2>
      <a:accent1>
        <a:srgbClr val="4FD093"/>
      </a:accent1>
      <a:accent2>
        <a:srgbClr val="54BCDF"/>
      </a:accent2>
      <a:accent3>
        <a:srgbClr val="A262D0"/>
      </a:accent3>
      <a:accent4>
        <a:srgbClr val="D7537B"/>
      </a:accent4>
      <a:accent5>
        <a:srgbClr val="E78045"/>
      </a:accent5>
      <a:accent6>
        <a:srgbClr val="84C350"/>
      </a:accent6>
      <a:hlink>
        <a:srgbClr val="22FFFF"/>
      </a:hlink>
      <a:folHlink>
        <a:srgbClr val="9BF3FD"/>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40000"/>
              </a:schemeClr>
            </a:gs>
            <a:gs pos="100000">
              <a:schemeClr val="phClr">
                <a:shade val="92000"/>
                <a:hueMod val="104000"/>
                <a:satMod val="140000"/>
                <a:lumMod val="48000"/>
              </a:schemeClr>
            </a:gs>
          </a:gsLst>
          <a:lin ang="5040000" scaled="0"/>
        </a:gradFill>
        <a:blipFill>
          <a:blip xmlns:r="http://schemas.openxmlformats.org/officeDocument/2006/relationships" r:embed="rId1">
            <a:duotone>
              <a:schemeClr val="phClr">
                <a:shade val="48000"/>
                <a:hueMod val="106000"/>
                <a:satMod val="140000"/>
                <a:lumMod val="42000"/>
              </a:schemeClr>
              <a:schemeClr val="phClr">
                <a:tint val="98000"/>
                <a:hueMod val="92000"/>
                <a:satMod val="220000"/>
                <a:lumMod val="9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142578CA-DEC9-49C3-80AF-C113973CC9A9}"/>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1c2eb7a32e66fb6e4260f3771546a5e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04e1f6479c48b08974ba73b5ca973489"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3545AAC2-3D9B-47D1-B22C-F3D1B3D4DEA8}">
  <ds:schemaRefs>
    <ds:schemaRef ds:uri="http://schemas.microsoft.com/sharepoint/v3/contenttype/forms"/>
  </ds:schemaRefs>
</ds:datastoreItem>
</file>

<file path=customXml/itemProps2.xml><?xml version="1.0" encoding="utf-8"?>
<ds:datastoreItem xmlns:ds="http://schemas.openxmlformats.org/officeDocument/2006/customXml" ds:itemID="{D35D4F14-B0CC-4BD5-A6F5-6EB7AE97AF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3E9F5BB-97DB-4160-B47A-8FCEBC4F46E5}">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Modernes Design</Template>
  <TotalTime>0</TotalTime>
  <Words>1143</Words>
  <Application>Microsoft Office PowerPoint</Application>
  <PresentationFormat>Breitbild</PresentationFormat>
  <Paragraphs>103</Paragraphs>
  <Slides>9</Slides>
  <Notes>3</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9</vt:i4>
      </vt:variant>
    </vt:vector>
  </HeadingPairs>
  <TitlesOfParts>
    <vt:vector size="13" baseType="lpstr">
      <vt:lpstr>Arial</vt:lpstr>
      <vt:lpstr>Calibri</vt:lpstr>
      <vt:lpstr>Tw Cen MT</vt:lpstr>
      <vt:lpstr>Schaltkreis</vt:lpstr>
      <vt:lpstr>Computerkomponenten: eine detaillierte Analyse</vt:lpstr>
      <vt:lpstr>Inhalt</vt:lpstr>
      <vt:lpstr>Motherboard: Übersicht der Hauptmerkmale des E93839 HA0326</vt:lpstr>
      <vt:lpstr>Prozessor: Intel Core 2 Duo E7500</vt:lpstr>
      <vt:lpstr>HDD (Hard Disk Drive) Ein mechanisches Festplattenlaufwerk, das rotierende Platten und bewegliche Köpfe zur Datenspeicherung verwendet. </vt:lpstr>
      <vt:lpstr>Arbeitsspeicher (RAM): Technische Spezifikationen des DDR2 RAMs</vt:lpstr>
      <vt:lpstr>technische Spezifikationen des Foxconn PV 903212PSPF 0A</vt:lpstr>
      <vt:lpstr>Technische Daten des TS-H353 DVD-ROM-Laufwerks</vt:lpstr>
      <vt:lpstr>Technische Spezifikationen und Anwendung des Netzteils D235PD-00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2024-09-03T05:37:24Z</dcterms:created>
  <dcterms:modified xsi:type="dcterms:W3CDTF">2024-09-05T09:32:07Z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