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B57EB5-8E01-4961-A9BC-5A8A1BD7476C}" type="datetimeFigureOut">
              <a:rPr lang="de-DE" smtClean="0"/>
              <a:t>06.09.2024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48B5B2-9846-4FAD-A74A-8882EF7DB68D}" type="slidenum">
              <a:rPr lang="de-DE" smtClean="0"/>
              <a:t>‹Nr.›</a:t>
            </a:fld>
            <a:endParaRPr lang="de-DE"/>
          </a:p>
        </p:txBody>
      </p:sp>
    </p:spTree>
    <p:extLst>
      <p:ext uri="{BB962C8B-B14F-4D97-AF65-F5344CB8AC3E}">
        <p14:creationId xmlns:p14="http://schemas.microsoft.com/office/powerpoint/2010/main" val="542247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de-DE" smtClean="0"/>
              <a:t>Titelmasterformat durch Klicken bearbeiten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CE20B7C-769A-41B7-AD36-B4112DD2D78C}" type="datetime1">
              <a:rPr lang="de-DE" smtClean="0"/>
              <a:t>06.09.2024</a:t>
            </a:fld>
            <a:endParaRPr lang="de-DE"/>
          </a:p>
        </p:txBody>
      </p:sp>
      <p:sp>
        <p:nvSpPr>
          <p:cNvPr id="5" name="Footer Placeholder 4"/>
          <p:cNvSpPr>
            <a:spLocks noGrp="1"/>
          </p:cNvSpPr>
          <p:nvPr>
            <p:ph type="ftr" sz="quarter" idx="11"/>
          </p:nvPr>
        </p:nvSpPr>
        <p:spPr>
          <a:xfrm>
            <a:off x="1876424" y="5410201"/>
            <a:ext cx="5124886" cy="365125"/>
          </a:xfrm>
        </p:spPr>
        <p:txBody>
          <a:bodyPr/>
          <a:lstStyle/>
          <a:p>
            <a:r>
              <a:rPr lang="de-DE" smtClean="0"/>
              <a:t>Vitalii Kasianov</a:t>
            </a:r>
            <a:endParaRPr lang="de-DE"/>
          </a:p>
        </p:txBody>
      </p:sp>
      <p:sp>
        <p:nvSpPr>
          <p:cNvPr id="6" name="Slide Number Placeholder 5"/>
          <p:cNvSpPr>
            <a:spLocks noGrp="1"/>
          </p:cNvSpPr>
          <p:nvPr>
            <p:ph type="sldNum" sz="quarter" idx="12"/>
          </p:nvPr>
        </p:nvSpPr>
        <p:spPr>
          <a:xfrm>
            <a:off x="9896911" y="5410199"/>
            <a:ext cx="771089" cy="365125"/>
          </a:xfrm>
        </p:spPr>
        <p:txBody>
          <a:bodyPr/>
          <a:lstStyle/>
          <a:p>
            <a:fld id="{C1CAE7AB-BA91-4728-8E2D-A1BC1863836B}" type="slidenum">
              <a:rPr lang="de-DE" smtClean="0"/>
              <a:t>‹Nr.›</a:t>
            </a:fld>
            <a:endParaRPr lang="de-DE"/>
          </a:p>
        </p:txBody>
      </p:sp>
    </p:spTree>
    <p:extLst>
      <p:ext uri="{BB962C8B-B14F-4D97-AF65-F5344CB8AC3E}">
        <p14:creationId xmlns:p14="http://schemas.microsoft.com/office/powerpoint/2010/main" val="1064301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FD764CA4-BC3D-4E60-82CF-30BFF5AF8CA6}" type="datetime1">
              <a:rPr lang="de-DE" smtClean="0"/>
              <a:t>06.09.2024</a:t>
            </a:fld>
            <a:endParaRPr lang="de-DE"/>
          </a:p>
        </p:txBody>
      </p:sp>
      <p:sp>
        <p:nvSpPr>
          <p:cNvPr id="5" name="Footer Placeholder 4"/>
          <p:cNvSpPr>
            <a:spLocks noGrp="1"/>
          </p:cNvSpPr>
          <p:nvPr>
            <p:ph type="ftr" sz="quarter" idx="11"/>
          </p:nvPr>
        </p:nvSpPr>
        <p:spPr/>
        <p:txBody>
          <a:bodyPr/>
          <a:lstStyle/>
          <a:p>
            <a:r>
              <a:rPr lang="de-DE" smtClean="0"/>
              <a:t>Vitalii Kasianov</a:t>
            </a:r>
            <a:endParaRPr lang="de-DE"/>
          </a:p>
        </p:txBody>
      </p:sp>
      <p:sp>
        <p:nvSpPr>
          <p:cNvPr id="6" name="Slide Number Placeholder 5"/>
          <p:cNvSpPr>
            <a:spLocks noGrp="1"/>
          </p:cNvSpPr>
          <p:nvPr>
            <p:ph type="sldNum" sz="quarter" idx="12"/>
          </p:nvPr>
        </p:nvSpPr>
        <p:spPr/>
        <p:txBody>
          <a:bodyPr/>
          <a:lstStyle/>
          <a:p>
            <a:fld id="{C1CAE7AB-BA91-4728-8E2D-A1BC1863836B}" type="slidenum">
              <a:rPr lang="de-DE" smtClean="0"/>
              <a:t>‹Nr.›</a:t>
            </a:fld>
            <a:endParaRPr lang="de-DE"/>
          </a:p>
        </p:txBody>
      </p:sp>
    </p:spTree>
    <p:extLst>
      <p:ext uri="{BB962C8B-B14F-4D97-AF65-F5344CB8AC3E}">
        <p14:creationId xmlns:p14="http://schemas.microsoft.com/office/powerpoint/2010/main" val="835787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EB7B6B0B-C245-4FF9-8FE0-13F56BF8C6F9}" type="datetime1">
              <a:rPr lang="de-DE" smtClean="0"/>
              <a:t>06.09.2024</a:t>
            </a:fld>
            <a:endParaRPr lang="de-DE"/>
          </a:p>
        </p:txBody>
      </p:sp>
      <p:sp>
        <p:nvSpPr>
          <p:cNvPr id="5" name="Footer Placeholder 4"/>
          <p:cNvSpPr>
            <a:spLocks noGrp="1"/>
          </p:cNvSpPr>
          <p:nvPr>
            <p:ph type="ftr" sz="quarter" idx="11"/>
          </p:nvPr>
        </p:nvSpPr>
        <p:spPr/>
        <p:txBody>
          <a:bodyPr/>
          <a:lstStyle/>
          <a:p>
            <a:r>
              <a:rPr lang="de-DE" smtClean="0"/>
              <a:t>Vitalii Kasianov</a:t>
            </a:r>
            <a:endParaRPr lang="de-DE"/>
          </a:p>
        </p:txBody>
      </p:sp>
      <p:sp>
        <p:nvSpPr>
          <p:cNvPr id="6" name="Slide Number Placeholder 5"/>
          <p:cNvSpPr>
            <a:spLocks noGrp="1"/>
          </p:cNvSpPr>
          <p:nvPr>
            <p:ph type="sldNum" sz="quarter" idx="12"/>
          </p:nvPr>
        </p:nvSpPr>
        <p:spPr/>
        <p:txBody>
          <a:bodyPr/>
          <a:lstStyle/>
          <a:p>
            <a:fld id="{C1CAE7AB-BA91-4728-8E2D-A1BC1863836B}" type="slidenum">
              <a:rPr lang="de-DE" smtClean="0"/>
              <a:t>‹Nr.›</a:t>
            </a:fld>
            <a:endParaRPr lang="de-DE"/>
          </a:p>
        </p:txBody>
      </p:sp>
    </p:spTree>
    <p:extLst>
      <p:ext uri="{BB962C8B-B14F-4D97-AF65-F5344CB8AC3E}">
        <p14:creationId xmlns:p14="http://schemas.microsoft.com/office/powerpoint/2010/main" val="3924284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B53DC5D2-BDC1-41BE-A8A4-85B3D00A0AF2}" type="datetime1">
              <a:rPr lang="de-DE" smtClean="0"/>
              <a:t>06.09.2024</a:t>
            </a:fld>
            <a:endParaRPr lang="de-DE"/>
          </a:p>
        </p:txBody>
      </p:sp>
      <p:sp>
        <p:nvSpPr>
          <p:cNvPr id="6" name="Footer Placeholder 5"/>
          <p:cNvSpPr>
            <a:spLocks noGrp="1"/>
          </p:cNvSpPr>
          <p:nvPr>
            <p:ph type="ftr" sz="quarter" idx="11"/>
          </p:nvPr>
        </p:nvSpPr>
        <p:spPr/>
        <p:txBody>
          <a:bodyPr/>
          <a:lstStyle/>
          <a:p>
            <a:r>
              <a:rPr lang="de-DE" smtClean="0"/>
              <a:t>Vitalii Kasianov</a:t>
            </a:r>
            <a:endParaRPr lang="de-DE"/>
          </a:p>
        </p:txBody>
      </p:sp>
      <p:sp>
        <p:nvSpPr>
          <p:cNvPr id="7" name="Slide Number Placeholder 6"/>
          <p:cNvSpPr>
            <a:spLocks noGrp="1"/>
          </p:cNvSpPr>
          <p:nvPr>
            <p:ph type="sldNum" sz="quarter" idx="12"/>
          </p:nvPr>
        </p:nvSpPr>
        <p:spPr/>
        <p:txBody>
          <a:bodyPr/>
          <a:lstStyle/>
          <a:p>
            <a:fld id="{C1CAE7AB-BA91-4728-8E2D-A1BC1863836B}" type="slidenum">
              <a:rPr lang="de-DE" smtClean="0"/>
              <a:t>‹Nr.›</a:t>
            </a:fld>
            <a:endParaRPr lang="de-DE"/>
          </a:p>
        </p:txBody>
      </p:sp>
    </p:spTree>
    <p:extLst>
      <p:ext uri="{BB962C8B-B14F-4D97-AF65-F5344CB8AC3E}">
        <p14:creationId xmlns:p14="http://schemas.microsoft.com/office/powerpoint/2010/main" val="527359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de-DE" smtClean="0"/>
              <a:t>Titelmasterformat durch Klicken bearbeiten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Content Placeholder 3"/>
          <p:cNvSpPr>
            <a:spLocks noGrp="1"/>
          </p:cNvSpPr>
          <p:nvPr>
            <p:ph sz="half" idx="2"/>
          </p:nvPr>
        </p:nvSpPr>
        <p:spPr>
          <a:xfrm>
            <a:off x="1141410" y="3073397"/>
            <a:ext cx="4878391" cy="2717801"/>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Content Placeholder 5"/>
          <p:cNvSpPr>
            <a:spLocks noGrp="1"/>
          </p:cNvSpPr>
          <p:nvPr>
            <p:ph sz="quarter" idx="4"/>
          </p:nvPr>
        </p:nvSpPr>
        <p:spPr>
          <a:xfrm>
            <a:off x="6172200" y="3073397"/>
            <a:ext cx="4875210" cy="2717801"/>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3CAB80FA-333B-4114-9BD3-815EB418A9D9}" type="datetime1">
              <a:rPr lang="de-DE" smtClean="0"/>
              <a:t>06.09.2024</a:t>
            </a:fld>
            <a:endParaRPr lang="de-DE"/>
          </a:p>
        </p:txBody>
      </p:sp>
      <p:sp>
        <p:nvSpPr>
          <p:cNvPr id="8" name="Footer Placeholder 7"/>
          <p:cNvSpPr>
            <a:spLocks noGrp="1"/>
          </p:cNvSpPr>
          <p:nvPr>
            <p:ph type="ftr" sz="quarter" idx="11"/>
          </p:nvPr>
        </p:nvSpPr>
        <p:spPr/>
        <p:txBody>
          <a:bodyPr/>
          <a:lstStyle/>
          <a:p>
            <a:r>
              <a:rPr lang="de-DE" smtClean="0"/>
              <a:t>Vitalii Kasianov</a:t>
            </a:r>
            <a:endParaRPr lang="de-DE"/>
          </a:p>
        </p:txBody>
      </p:sp>
      <p:sp>
        <p:nvSpPr>
          <p:cNvPr id="9" name="Slide Number Placeholder 8"/>
          <p:cNvSpPr>
            <a:spLocks noGrp="1"/>
          </p:cNvSpPr>
          <p:nvPr>
            <p:ph type="sldNum" sz="quarter" idx="12"/>
          </p:nvPr>
        </p:nvSpPr>
        <p:spPr/>
        <p:txBody>
          <a:bodyPr/>
          <a:lstStyle/>
          <a:p>
            <a:fld id="{C1CAE7AB-BA91-4728-8E2D-A1BC1863836B}" type="slidenum">
              <a:rPr lang="de-DE" smtClean="0"/>
              <a:t>‹Nr.›</a:t>
            </a:fld>
            <a:endParaRPr lang="de-DE"/>
          </a:p>
        </p:txBody>
      </p:sp>
    </p:spTree>
    <p:extLst>
      <p:ext uri="{BB962C8B-B14F-4D97-AF65-F5344CB8AC3E}">
        <p14:creationId xmlns:p14="http://schemas.microsoft.com/office/powerpoint/2010/main" val="412968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B4E9A7C1-AAFA-4234-9A04-F12F8EFC65D0}" type="datetime1">
              <a:rPr lang="de-DE" smtClean="0"/>
              <a:t>06.09.2024</a:t>
            </a:fld>
            <a:endParaRPr lang="de-DE"/>
          </a:p>
        </p:txBody>
      </p:sp>
      <p:sp>
        <p:nvSpPr>
          <p:cNvPr id="4" name="Footer Placeholder 3"/>
          <p:cNvSpPr>
            <a:spLocks noGrp="1"/>
          </p:cNvSpPr>
          <p:nvPr>
            <p:ph type="ftr" sz="quarter" idx="11"/>
          </p:nvPr>
        </p:nvSpPr>
        <p:spPr/>
        <p:txBody>
          <a:bodyPr/>
          <a:lstStyle/>
          <a:p>
            <a:r>
              <a:rPr lang="de-DE" smtClean="0"/>
              <a:t>Vitalii Kasianov</a:t>
            </a:r>
            <a:endParaRPr lang="de-DE"/>
          </a:p>
        </p:txBody>
      </p:sp>
      <p:sp>
        <p:nvSpPr>
          <p:cNvPr id="5" name="Slide Number Placeholder 4"/>
          <p:cNvSpPr>
            <a:spLocks noGrp="1"/>
          </p:cNvSpPr>
          <p:nvPr>
            <p:ph type="sldNum" sz="quarter" idx="12"/>
          </p:nvPr>
        </p:nvSpPr>
        <p:spPr/>
        <p:txBody>
          <a:bodyPr/>
          <a:lstStyle/>
          <a:p>
            <a:fld id="{C1CAE7AB-BA91-4728-8E2D-A1BC1863836B}" type="slidenum">
              <a:rPr lang="de-DE" smtClean="0"/>
              <a:t>‹Nr.›</a:t>
            </a:fld>
            <a:endParaRPr lang="de-DE"/>
          </a:p>
        </p:txBody>
      </p:sp>
    </p:spTree>
    <p:extLst>
      <p:ext uri="{BB962C8B-B14F-4D97-AF65-F5344CB8AC3E}">
        <p14:creationId xmlns:p14="http://schemas.microsoft.com/office/powerpoint/2010/main" val="3327653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B184A7-E7CD-48EB-B307-0B0E0C92F4DC}" type="datetime1">
              <a:rPr lang="de-DE" smtClean="0"/>
              <a:t>06.09.2024</a:t>
            </a:fld>
            <a:endParaRPr lang="de-DE"/>
          </a:p>
        </p:txBody>
      </p:sp>
      <p:sp>
        <p:nvSpPr>
          <p:cNvPr id="3" name="Footer Placeholder 2"/>
          <p:cNvSpPr>
            <a:spLocks noGrp="1"/>
          </p:cNvSpPr>
          <p:nvPr>
            <p:ph type="ftr" sz="quarter" idx="11"/>
          </p:nvPr>
        </p:nvSpPr>
        <p:spPr/>
        <p:txBody>
          <a:bodyPr/>
          <a:lstStyle/>
          <a:p>
            <a:r>
              <a:rPr lang="de-DE" smtClean="0"/>
              <a:t>Vitalii Kasianov</a:t>
            </a:r>
            <a:endParaRPr lang="de-DE"/>
          </a:p>
        </p:txBody>
      </p:sp>
      <p:sp>
        <p:nvSpPr>
          <p:cNvPr id="4" name="Slide Number Placeholder 3"/>
          <p:cNvSpPr>
            <a:spLocks noGrp="1"/>
          </p:cNvSpPr>
          <p:nvPr>
            <p:ph type="sldNum" sz="quarter" idx="12"/>
          </p:nvPr>
        </p:nvSpPr>
        <p:spPr/>
        <p:txBody>
          <a:bodyPr/>
          <a:lstStyle/>
          <a:p>
            <a:fld id="{C1CAE7AB-BA91-4728-8E2D-A1BC1863836B}" type="slidenum">
              <a:rPr lang="de-DE" smtClean="0"/>
              <a:t>‹Nr.›</a:t>
            </a:fld>
            <a:endParaRPr lang="de-DE"/>
          </a:p>
        </p:txBody>
      </p:sp>
    </p:spTree>
    <p:extLst>
      <p:ext uri="{BB962C8B-B14F-4D97-AF65-F5344CB8AC3E}">
        <p14:creationId xmlns:p14="http://schemas.microsoft.com/office/powerpoint/2010/main" val="1658071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de-DE" smtClean="0"/>
              <a:t>Titelmasterformat durch Klicken bearbeiten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7F59FF05-47F4-4308-BC84-88CA8340AC26}" type="datetime1">
              <a:rPr lang="de-DE" smtClean="0"/>
              <a:t>06.09.2024</a:t>
            </a:fld>
            <a:endParaRPr lang="de-DE"/>
          </a:p>
        </p:txBody>
      </p:sp>
      <p:sp>
        <p:nvSpPr>
          <p:cNvPr id="6" name="Footer Placeholder 5"/>
          <p:cNvSpPr>
            <a:spLocks noGrp="1"/>
          </p:cNvSpPr>
          <p:nvPr>
            <p:ph type="ftr" sz="quarter" idx="11"/>
          </p:nvPr>
        </p:nvSpPr>
        <p:spPr/>
        <p:txBody>
          <a:bodyPr/>
          <a:lstStyle/>
          <a:p>
            <a:r>
              <a:rPr lang="de-DE" smtClean="0"/>
              <a:t>Vitalii Kasianov</a:t>
            </a:r>
            <a:endParaRPr lang="de-DE"/>
          </a:p>
        </p:txBody>
      </p:sp>
      <p:sp>
        <p:nvSpPr>
          <p:cNvPr id="7" name="Slide Number Placeholder 6"/>
          <p:cNvSpPr>
            <a:spLocks noGrp="1"/>
          </p:cNvSpPr>
          <p:nvPr>
            <p:ph type="sldNum" sz="quarter" idx="12"/>
          </p:nvPr>
        </p:nvSpPr>
        <p:spPr/>
        <p:txBody>
          <a:bodyPr/>
          <a:lstStyle/>
          <a:p>
            <a:fld id="{C1CAE7AB-BA91-4728-8E2D-A1BC1863836B}" type="slidenum">
              <a:rPr lang="de-DE" smtClean="0"/>
              <a:t>‹Nr.›</a:t>
            </a:fld>
            <a:endParaRPr lang="de-DE"/>
          </a:p>
        </p:txBody>
      </p:sp>
    </p:spTree>
    <p:extLst>
      <p:ext uri="{BB962C8B-B14F-4D97-AF65-F5344CB8AC3E}">
        <p14:creationId xmlns:p14="http://schemas.microsoft.com/office/powerpoint/2010/main" val="38981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4D315633-4E5E-4078-8B94-29977DF4C411}" type="datetime1">
              <a:rPr lang="de-DE" smtClean="0"/>
              <a:t>06.09.2024</a:t>
            </a:fld>
            <a:endParaRPr lang="de-DE"/>
          </a:p>
        </p:txBody>
      </p:sp>
      <p:sp>
        <p:nvSpPr>
          <p:cNvPr id="6" name="Footer Placeholder 5"/>
          <p:cNvSpPr>
            <a:spLocks noGrp="1"/>
          </p:cNvSpPr>
          <p:nvPr>
            <p:ph type="ftr" sz="quarter" idx="11"/>
          </p:nvPr>
        </p:nvSpPr>
        <p:spPr/>
        <p:txBody>
          <a:bodyPr/>
          <a:lstStyle/>
          <a:p>
            <a:r>
              <a:rPr lang="de-DE" smtClean="0"/>
              <a:t>Vitalii Kasianov</a:t>
            </a:r>
            <a:endParaRPr lang="de-DE"/>
          </a:p>
        </p:txBody>
      </p:sp>
      <p:sp>
        <p:nvSpPr>
          <p:cNvPr id="7" name="Slide Number Placeholder 6"/>
          <p:cNvSpPr>
            <a:spLocks noGrp="1"/>
          </p:cNvSpPr>
          <p:nvPr>
            <p:ph type="sldNum" sz="quarter" idx="12"/>
          </p:nvPr>
        </p:nvSpPr>
        <p:spPr/>
        <p:txBody>
          <a:bodyPr/>
          <a:lstStyle/>
          <a:p>
            <a:fld id="{C1CAE7AB-BA91-4728-8E2D-A1BC1863836B}" type="slidenum">
              <a:rPr lang="de-DE" smtClean="0"/>
              <a:t>‹Nr.›</a:t>
            </a:fld>
            <a:endParaRPr lang="de-DE"/>
          </a:p>
        </p:txBody>
      </p:sp>
    </p:spTree>
    <p:extLst>
      <p:ext uri="{BB962C8B-B14F-4D97-AF65-F5344CB8AC3E}">
        <p14:creationId xmlns:p14="http://schemas.microsoft.com/office/powerpoint/2010/main" val="3281077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de-DE" smtClean="0"/>
              <a:t>Bild durch Klicken auf Symbol hinzufügen</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5DCB78B5-44B9-4D26-98CE-E888AE16DE92}" type="datetime1">
              <a:rPr lang="de-DE" smtClean="0"/>
              <a:t>06.09.2024</a:t>
            </a:fld>
            <a:endParaRPr lang="de-DE"/>
          </a:p>
        </p:txBody>
      </p:sp>
      <p:sp>
        <p:nvSpPr>
          <p:cNvPr id="6" name="Footer Placeholder 5"/>
          <p:cNvSpPr>
            <a:spLocks noGrp="1"/>
          </p:cNvSpPr>
          <p:nvPr>
            <p:ph type="ftr" sz="quarter" idx="11"/>
          </p:nvPr>
        </p:nvSpPr>
        <p:spPr/>
        <p:txBody>
          <a:bodyPr/>
          <a:lstStyle/>
          <a:p>
            <a:r>
              <a:rPr lang="de-DE" smtClean="0"/>
              <a:t>Vitalii Kasianov</a:t>
            </a:r>
            <a:endParaRPr lang="de-DE"/>
          </a:p>
        </p:txBody>
      </p:sp>
      <p:sp>
        <p:nvSpPr>
          <p:cNvPr id="7" name="Slide Number Placeholder 6"/>
          <p:cNvSpPr>
            <a:spLocks noGrp="1"/>
          </p:cNvSpPr>
          <p:nvPr>
            <p:ph type="sldNum" sz="quarter" idx="12"/>
          </p:nvPr>
        </p:nvSpPr>
        <p:spPr/>
        <p:txBody>
          <a:bodyPr/>
          <a:lstStyle/>
          <a:p>
            <a:fld id="{C1CAE7AB-BA91-4728-8E2D-A1BC1863836B}" type="slidenum">
              <a:rPr lang="de-DE" smtClean="0"/>
              <a:t>‹Nr.›</a:t>
            </a:fld>
            <a:endParaRPr lang="de-DE"/>
          </a:p>
        </p:txBody>
      </p:sp>
    </p:spTree>
    <p:extLst>
      <p:ext uri="{BB962C8B-B14F-4D97-AF65-F5344CB8AC3E}">
        <p14:creationId xmlns:p14="http://schemas.microsoft.com/office/powerpoint/2010/main" val="3380533042"/>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de-DE" smtClean="0"/>
              <a:t>Titelmasterformat durch Klicken bearbeiten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5DCB78B5-44B9-4D26-98CE-E888AE16DE92}" type="datetime1">
              <a:rPr lang="de-DE" smtClean="0"/>
              <a:t>06.09.2024</a:t>
            </a:fld>
            <a:endParaRPr lang="de-DE"/>
          </a:p>
        </p:txBody>
      </p:sp>
      <p:sp>
        <p:nvSpPr>
          <p:cNvPr id="6" name="Footer Placeholder 5"/>
          <p:cNvSpPr>
            <a:spLocks noGrp="1"/>
          </p:cNvSpPr>
          <p:nvPr>
            <p:ph type="ftr" sz="quarter" idx="11"/>
          </p:nvPr>
        </p:nvSpPr>
        <p:spPr/>
        <p:txBody>
          <a:bodyPr/>
          <a:lstStyle/>
          <a:p>
            <a:r>
              <a:rPr lang="de-DE" smtClean="0"/>
              <a:t>Vitalii Kasianov</a:t>
            </a:r>
            <a:endParaRPr lang="de-DE"/>
          </a:p>
        </p:txBody>
      </p:sp>
      <p:sp>
        <p:nvSpPr>
          <p:cNvPr id="7" name="Slide Number Placeholder 6"/>
          <p:cNvSpPr>
            <a:spLocks noGrp="1"/>
          </p:cNvSpPr>
          <p:nvPr>
            <p:ph type="sldNum" sz="quarter" idx="12"/>
          </p:nvPr>
        </p:nvSpPr>
        <p:spPr/>
        <p:txBody>
          <a:bodyPr/>
          <a:lstStyle/>
          <a:p>
            <a:fld id="{C1CAE7AB-BA91-4728-8E2D-A1BC1863836B}" type="slidenum">
              <a:rPr lang="de-DE" smtClean="0"/>
              <a:t>‹Nr.›</a:t>
            </a:fld>
            <a:endParaRPr lang="de-DE"/>
          </a:p>
        </p:txBody>
      </p:sp>
    </p:spTree>
    <p:extLst>
      <p:ext uri="{BB962C8B-B14F-4D97-AF65-F5344CB8AC3E}">
        <p14:creationId xmlns:p14="http://schemas.microsoft.com/office/powerpoint/2010/main" val="175927554"/>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de-DE" smtClean="0"/>
              <a:t>Titelmasterformat durch Klicken bearbeiten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5DCB78B5-44B9-4D26-98CE-E888AE16DE92}" type="datetime1">
              <a:rPr lang="de-DE" smtClean="0"/>
              <a:t>06.09.2024</a:t>
            </a:fld>
            <a:endParaRPr lang="de-DE"/>
          </a:p>
        </p:txBody>
      </p:sp>
      <p:sp>
        <p:nvSpPr>
          <p:cNvPr id="6" name="Footer Placeholder 5"/>
          <p:cNvSpPr>
            <a:spLocks noGrp="1"/>
          </p:cNvSpPr>
          <p:nvPr>
            <p:ph type="ftr" sz="quarter" idx="11"/>
          </p:nvPr>
        </p:nvSpPr>
        <p:spPr/>
        <p:txBody>
          <a:bodyPr/>
          <a:lstStyle/>
          <a:p>
            <a:r>
              <a:rPr lang="de-DE" smtClean="0"/>
              <a:t>Vitalii Kasianov</a:t>
            </a:r>
            <a:endParaRPr lang="de-DE"/>
          </a:p>
        </p:txBody>
      </p:sp>
      <p:sp>
        <p:nvSpPr>
          <p:cNvPr id="7" name="Slide Number Placeholder 6"/>
          <p:cNvSpPr>
            <a:spLocks noGrp="1"/>
          </p:cNvSpPr>
          <p:nvPr>
            <p:ph type="sldNum" sz="quarter" idx="12"/>
          </p:nvPr>
        </p:nvSpPr>
        <p:spPr/>
        <p:txBody>
          <a:bodyPr/>
          <a:lstStyle/>
          <a:p>
            <a:fld id="{C1CAE7AB-BA91-4728-8E2D-A1BC1863836B}" type="slidenum">
              <a:rPr lang="de-DE" smtClean="0"/>
              <a:t>‹Nr.›</a:t>
            </a:fld>
            <a:endParaRPr lang="de-DE"/>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07198304"/>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de-DE" smtClean="0"/>
              <a:t>Titelmasterformat durch Klicken bearbeiten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5DCB78B5-44B9-4D26-98CE-E888AE16DE92}" type="datetime1">
              <a:rPr lang="de-DE" smtClean="0"/>
              <a:t>06.09.2024</a:t>
            </a:fld>
            <a:endParaRPr lang="de-DE"/>
          </a:p>
        </p:txBody>
      </p:sp>
      <p:sp>
        <p:nvSpPr>
          <p:cNvPr id="6" name="Footer Placeholder 5"/>
          <p:cNvSpPr>
            <a:spLocks noGrp="1"/>
          </p:cNvSpPr>
          <p:nvPr>
            <p:ph type="ftr" sz="quarter" idx="11"/>
          </p:nvPr>
        </p:nvSpPr>
        <p:spPr/>
        <p:txBody>
          <a:bodyPr/>
          <a:lstStyle/>
          <a:p>
            <a:r>
              <a:rPr lang="de-DE" smtClean="0"/>
              <a:t>Vitalii Kasianov</a:t>
            </a:r>
            <a:endParaRPr lang="de-DE"/>
          </a:p>
        </p:txBody>
      </p:sp>
      <p:sp>
        <p:nvSpPr>
          <p:cNvPr id="7" name="Slide Number Placeholder 6"/>
          <p:cNvSpPr>
            <a:spLocks noGrp="1"/>
          </p:cNvSpPr>
          <p:nvPr>
            <p:ph type="sldNum" sz="quarter" idx="12"/>
          </p:nvPr>
        </p:nvSpPr>
        <p:spPr/>
        <p:txBody>
          <a:bodyPr/>
          <a:lstStyle/>
          <a:p>
            <a:fld id="{C1CAE7AB-BA91-4728-8E2D-A1BC1863836B}" type="slidenum">
              <a:rPr lang="de-DE" smtClean="0"/>
              <a:t>‹Nr.›</a:t>
            </a:fld>
            <a:endParaRPr lang="de-DE"/>
          </a:p>
        </p:txBody>
      </p:sp>
    </p:spTree>
    <p:extLst>
      <p:ext uri="{BB962C8B-B14F-4D97-AF65-F5344CB8AC3E}">
        <p14:creationId xmlns:p14="http://schemas.microsoft.com/office/powerpoint/2010/main" val="984478195"/>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de-DE" smtClean="0"/>
              <a:t>Titelmasterformat durch Klicken bearbeiten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3" name="Date Placeholder 2"/>
          <p:cNvSpPr>
            <a:spLocks noGrp="1"/>
          </p:cNvSpPr>
          <p:nvPr>
            <p:ph type="dt" sz="half" idx="10"/>
          </p:nvPr>
        </p:nvSpPr>
        <p:spPr/>
        <p:txBody>
          <a:bodyPr/>
          <a:lstStyle/>
          <a:p>
            <a:fld id="{5DCB78B5-44B9-4D26-98CE-E888AE16DE92}" type="datetime1">
              <a:rPr lang="de-DE" smtClean="0"/>
              <a:t>06.09.2024</a:t>
            </a:fld>
            <a:endParaRPr lang="de-DE"/>
          </a:p>
        </p:txBody>
      </p:sp>
      <p:sp>
        <p:nvSpPr>
          <p:cNvPr id="4" name="Footer Placeholder 3"/>
          <p:cNvSpPr>
            <a:spLocks noGrp="1"/>
          </p:cNvSpPr>
          <p:nvPr>
            <p:ph type="ftr" sz="quarter" idx="11"/>
          </p:nvPr>
        </p:nvSpPr>
        <p:spPr/>
        <p:txBody>
          <a:bodyPr/>
          <a:lstStyle/>
          <a:p>
            <a:r>
              <a:rPr lang="de-DE" smtClean="0"/>
              <a:t>Vitalii Kasianov</a:t>
            </a:r>
            <a:endParaRPr lang="de-DE"/>
          </a:p>
        </p:txBody>
      </p:sp>
      <p:sp>
        <p:nvSpPr>
          <p:cNvPr id="5" name="Slide Number Placeholder 4"/>
          <p:cNvSpPr>
            <a:spLocks noGrp="1"/>
          </p:cNvSpPr>
          <p:nvPr>
            <p:ph type="sldNum" sz="quarter" idx="12"/>
          </p:nvPr>
        </p:nvSpPr>
        <p:spPr/>
        <p:txBody>
          <a:bodyPr/>
          <a:lstStyle/>
          <a:p>
            <a:fld id="{C1CAE7AB-BA91-4728-8E2D-A1BC1863836B}" type="slidenum">
              <a:rPr lang="de-DE" smtClean="0"/>
              <a:t>‹Nr.›</a:t>
            </a:fld>
            <a:endParaRPr lang="de-DE"/>
          </a:p>
        </p:txBody>
      </p:sp>
    </p:spTree>
    <p:extLst>
      <p:ext uri="{BB962C8B-B14F-4D97-AF65-F5344CB8AC3E}">
        <p14:creationId xmlns:p14="http://schemas.microsoft.com/office/powerpoint/2010/main" val="626550679"/>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de-DE" smtClean="0"/>
              <a:t>Titelmasterformat durch Klicken bearbeiten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e-DE" smtClean="0"/>
              <a:t>Bild durch Klicken auf Symbol hinzufügen</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e-DE" smtClean="0"/>
              <a:t>Bild durch Klicken auf Symbol hinzufügen</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e-DE" smtClean="0"/>
              <a:t>Bild durch Klicken auf Symbol hinzufügen</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3" name="Date Placeholder 2"/>
          <p:cNvSpPr>
            <a:spLocks noGrp="1"/>
          </p:cNvSpPr>
          <p:nvPr>
            <p:ph type="dt" sz="half" idx="10"/>
          </p:nvPr>
        </p:nvSpPr>
        <p:spPr/>
        <p:txBody>
          <a:bodyPr/>
          <a:lstStyle/>
          <a:p>
            <a:fld id="{5DCB78B5-44B9-4D26-98CE-E888AE16DE92}" type="datetime1">
              <a:rPr lang="de-DE" smtClean="0"/>
              <a:t>06.09.2024</a:t>
            </a:fld>
            <a:endParaRPr lang="de-DE"/>
          </a:p>
        </p:txBody>
      </p:sp>
      <p:sp>
        <p:nvSpPr>
          <p:cNvPr id="4" name="Footer Placeholder 3"/>
          <p:cNvSpPr>
            <a:spLocks noGrp="1"/>
          </p:cNvSpPr>
          <p:nvPr>
            <p:ph type="ftr" sz="quarter" idx="11"/>
          </p:nvPr>
        </p:nvSpPr>
        <p:spPr/>
        <p:txBody>
          <a:bodyPr/>
          <a:lstStyle/>
          <a:p>
            <a:r>
              <a:rPr lang="de-DE" smtClean="0"/>
              <a:t>Vitalii Kasianov</a:t>
            </a:r>
            <a:endParaRPr lang="de-DE"/>
          </a:p>
        </p:txBody>
      </p:sp>
      <p:sp>
        <p:nvSpPr>
          <p:cNvPr id="5" name="Slide Number Placeholder 4"/>
          <p:cNvSpPr>
            <a:spLocks noGrp="1"/>
          </p:cNvSpPr>
          <p:nvPr>
            <p:ph type="sldNum" sz="quarter" idx="12"/>
          </p:nvPr>
        </p:nvSpPr>
        <p:spPr/>
        <p:txBody>
          <a:bodyPr/>
          <a:lstStyle/>
          <a:p>
            <a:fld id="{C1CAE7AB-BA91-4728-8E2D-A1BC1863836B}" type="slidenum">
              <a:rPr lang="de-DE" smtClean="0"/>
              <a:t>‹Nr.›</a:t>
            </a:fld>
            <a:endParaRPr lang="de-DE"/>
          </a:p>
        </p:txBody>
      </p:sp>
    </p:spTree>
    <p:extLst>
      <p:ext uri="{BB962C8B-B14F-4D97-AF65-F5344CB8AC3E}">
        <p14:creationId xmlns:p14="http://schemas.microsoft.com/office/powerpoint/2010/main" val="836134658"/>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ncho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04663C1D-BC94-489E-A749-225E588FD2B9}" type="datetime1">
              <a:rPr lang="de-DE" smtClean="0"/>
              <a:t>06.09.2024</a:t>
            </a:fld>
            <a:endParaRPr lang="de-DE"/>
          </a:p>
        </p:txBody>
      </p:sp>
      <p:sp>
        <p:nvSpPr>
          <p:cNvPr id="5" name="Footer Placeholder 4"/>
          <p:cNvSpPr>
            <a:spLocks noGrp="1"/>
          </p:cNvSpPr>
          <p:nvPr>
            <p:ph type="ftr" sz="quarter" idx="11"/>
          </p:nvPr>
        </p:nvSpPr>
        <p:spPr/>
        <p:txBody>
          <a:bodyPr/>
          <a:lstStyle/>
          <a:p>
            <a:r>
              <a:rPr lang="de-DE" smtClean="0"/>
              <a:t>Vitalii Kasianov</a:t>
            </a:r>
            <a:endParaRPr lang="de-DE"/>
          </a:p>
        </p:txBody>
      </p:sp>
      <p:sp>
        <p:nvSpPr>
          <p:cNvPr id="6" name="Slide Number Placeholder 5"/>
          <p:cNvSpPr>
            <a:spLocks noGrp="1"/>
          </p:cNvSpPr>
          <p:nvPr>
            <p:ph type="sldNum" sz="quarter" idx="12"/>
          </p:nvPr>
        </p:nvSpPr>
        <p:spPr/>
        <p:txBody>
          <a:bodyPr/>
          <a:lstStyle/>
          <a:p>
            <a:fld id="{C1CAE7AB-BA91-4728-8E2D-A1BC1863836B}" type="slidenum">
              <a:rPr lang="de-DE" smtClean="0"/>
              <a:t>‹Nr.›</a:t>
            </a:fld>
            <a:endParaRPr lang="de-DE"/>
          </a:p>
        </p:txBody>
      </p:sp>
    </p:spTree>
    <p:extLst>
      <p:ext uri="{BB962C8B-B14F-4D97-AF65-F5344CB8AC3E}">
        <p14:creationId xmlns:p14="http://schemas.microsoft.com/office/powerpoint/2010/main" val="21562050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B1562C82-CA05-4199-ABED-33AFE180FA5D}" type="datetime1">
              <a:rPr lang="de-DE" smtClean="0"/>
              <a:t>06.09.2024</a:t>
            </a:fld>
            <a:endParaRPr lang="de-DE"/>
          </a:p>
        </p:txBody>
      </p:sp>
      <p:sp>
        <p:nvSpPr>
          <p:cNvPr id="5" name="Footer Placeholder 4"/>
          <p:cNvSpPr>
            <a:spLocks noGrp="1"/>
          </p:cNvSpPr>
          <p:nvPr>
            <p:ph type="ftr" sz="quarter" idx="11"/>
          </p:nvPr>
        </p:nvSpPr>
        <p:spPr/>
        <p:txBody>
          <a:bodyPr/>
          <a:lstStyle/>
          <a:p>
            <a:r>
              <a:rPr lang="de-DE" smtClean="0"/>
              <a:t>Vitalii Kasianov</a:t>
            </a:r>
            <a:endParaRPr lang="de-DE"/>
          </a:p>
        </p:txBody>
      </p:sp>
      <p:sp>
        <p:nvSpPr>
          <p:cNvPr id="6" name="Slide Number Placeholder 5"/>
          <p:cNvSpPr>
            <a:spLocks noGrp="1"/>
          </p:cNvSpPr>
          <p:nvPr>
            <p:ph type="sldNum" sz="quarter" idx="12"/>
          </p:nvPr>
        </p:nvSpPr>
        <p:spPr/>
        <p:txBody>
          <a:bodyPr/>
          <a:lstStyle/>
          <a:p>
            <a:fld id="{C1CAE7AB-BA91-4728-8E2D-A1BC1863836B}" type="slidenum">
              <a:rPr lang="de-DE" smtClean="0"/>
              <a:t>‹Nr.›</a:t>
            </a:fld>
            <a:endParaRPr lang="de-DE"/>
          </a:p>
        </p:txBody>
      </p:sp>
    </p:spTree>
    <p:extLst>
      <p:ext uri="{BB962C8B-B14F-4D97-AF65-F5344CB8AC3E}">
        <p14:creationId xmlns:p14="http://schemas.microsoft.com/office/powerpoint/2010/main" val="770311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DCB78B5-44B9-4D26-98CE-E888AE16DE92}" type="datetime1">
              <a:rPr lang="de-DE" smtClean="0"/>
              <a:t>06.09.2024</a:t>
            </a:fld>
            <a:endParaRPr lang="de-DE"/>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r>
              <a:rPr lang="de-DE" smtClean="0"/>
              <a:t>Vitalii Kasianov</a:t>
            </a:r>
            <a:endParaRPr lang="de-DE"/>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1CAE7AB-BA91-4728-8E2D-A1BC1863836B}" type="slidenum">
              <a:rPr lang="de-DE" smtClean="0"/>
              <a:t>‹Nr.›</a:t>
            </a:fld>
            <a:endParaRPr lang="de-DE"/>
          </a:p>
        </p:txBody>
      </p:sp>
    </p:spTree>
    <p:extLst>
      <p:ext uri="{BB962C8B-B14F-4D97-AF65-F5344CB8AC3E}">
        <p14:creationId xmlns:p14="http://schemas.microsoft.com/office/powerpoint/2010/main" val="2758951561"/>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hf hdr="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ctr"/>
            <a:r>
              <a:rPr lang="de-DE" dirty="0" smtClean="0">
                <a:solidFill>
                  <a:srgbClr val="FFFF00"/>
                </a:solidFill>
                <a:latin typeface="Berlin Sans FB Demi" panose="020E0802020502020306" pitchFamily="34" charset="0"/>
              </a:rPr>
              <a:t>PC </a:t>
            </a:r>
            <a:r>
              <a:rPr lang="de-DE" smtClean="0">
                <a:solidFill>
                  <a:srgbClr val="FFFF00"/>
                </a:solidFill>
                <a:latin typeface="Berlin Sans FB Demi" panose="020E0802020502020306" pitchFamily="34" charset="0"/>
              </a:rPr>
              <a:t>Nach Kundenwunsch</a:t>
            </a:r>
            <a:endParaRPr lang="de-DE" dirty="0">
              <a:solidFill>
                <a:srgbClr val="FFFF00"/>
              </a:solidFill>
              <a:latin typeface="Berlin Sans FB Demi" panose="020E0802020502020306" pitchFamily="34" charset="0"/>
            </a:endParaRPr>
          </a:p>
        </p:txBody>
      </p:sp>
      <p:pic>
        <p:nvPicPr>
          <p:cNvPr id="6" name="Inhaltsplatzhalt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37091" y="2249488"/>
            <a:ext cx="5314644" cy="3541712"/>
          </a:xfrm>
        </p:spPr>
      </p:pic>
      <p:sp>
        <p:nvSpPr>
          <p:cNvPr id="7" name="Datumsplatzhalter 6"/>
          <p:cNvSpPr>
            <a:spLocks noGrp="1"/>
          </p:cNvSpPr>
          <p:nvPr>
            <p:ph type="dt" sz="half" idx="10"/>
          </p:nvPr>
        </p:nvSpPr>
        <p:spPr>
          <a:xfrm>
            <a:off x="8631585" y="6517058"/>
            <a:ext cx="2743200" cy="365125"/>
          </a:xfrm>
        </p:spPr>
        <p:txBody>
          <a:bodyPr/>
          <a:lstStyle/>
          <a:p>
            <a:fld id="{DFE0D510-B633-41F6-8C0F-D6D35B1A682D}" type="datetime1">
              <a:rPr lang="de-DE" sz="1600" smtClean="0"/>
              <a:t>06.09.2024</a:t>
            </a:fld>
            <a:endParaRPr lang="de-DE" sz="1600" dirty="0"/>
          </a:p>
        </p:txBody>
      </p:sp>
      <p:sp>
        <p:nvSpPr>
          <p:cNvPr id="8" name="Fußzeilenplatzhalter 7"/>
          <p:cNvSpPr>
            <a:spLocks noGrp="1"/>
          </p:cNvSpPr>
          <p:nvPr>
            <p:ph type="ftr" sz="quarter" idx="11"/>
          </p:nvPr>
        </p:nvSpPr>
        <p:spPr>
          <a:xfrm>
            <a:off x="812108" y="6470704"/>
            <a:ext cx="5901459" cy="274320"/>
          </a:xfrm>
        </p:spPr>
        <p:txBody>
          <a:bodyPr/>
          <a:lstStyle/>
          <a:p>
            <a:r>
              <a:rPr lang="de-DE" sz="1600" dirty="0" smtClean="0"/>
              <a:t>Vitalii Kasianov</a:t>
            </a:r>
            <a:endParaRPr lang="de-DE" sz="1600" dirty="0"/>
          </a:p>
        </p:txBody>
      </p:sp>
      <p:sp>
        <p:nvSpPr>
          <p:cNvPr id="9" name="Foliennummernplatzhalter 8"/>
          <p:cNvSpPr>
            <a:spLocks noGrp="1"/>
          </p:cNvSpPr>
          <p:nvPr>
            <p:ph type="sldNum" sz="quarter" idx="12"/>
          </p:nvPr>
        </p:nvSpPr>
        <p:spPr>
          <a:xfrm>
            <a:off x="11218333" y="6562460"/>
            <a:ext cx="973667" cy="274320"/>
          </a:xfrm>
        </p:spPr>
        <p:txBody>
          <a:bodyPr/>
          <a:lstStyle/>
          <a:p>
            <a:pPr algn="ctr"/>
            <a:r>
              <a:rPr lang="de-DE" sz="1200" i="1" dirty="0" smtClean="0"/>
              <a:t>1 von 13</a:t>
            </a:r>
            <a:endParaRPr lang="de-DE" sz="1200" i="1" dirty="0"/>
          </a:p>
        </p:txBody>
      </p:sp>
    </p:spTree>
    <p:extLst>
      <p:ext uri="{BB962C8B-B14F-4D97-AF65-F5344CB8AC3E}">
        <p14:creationId xmlns:p14="http://schemas.microsoft.com/office/powerpoint/2010/main" val="3618143217"/>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37133"/>
            <a:ext cx="10515600" cy="1325563"/>
          </a:xfrm>
        </p:spPr>
        <p:txBody>
          <a:bodyPr/>
          <a:lstStyle/>
          <a:p>
            <a:pPr algn="ctr"/>
            <a:r>
              <a:rPr lang="de-DE" dirty="0" smtClean="0">
                <a:solidFill>
                  <a:srgbClr val="FFFF00"/>
                </a:solidFill>
                <a:latin typeface="Berlin Sans FB Demi" panose="020E0802020502020306" pitchFamily="34" charset="0"/>
              </a:rPr>
              <a:t>Inhaltsverzeichnis</a:t>
            </a:r>
            <a:endParaRPr lang="de-DE" dirty="0">
              <a:solidFill>
                <a:srgbClr val="FFFF00"/>
              </a:solidFill>
              <a:latin typeface="Berlin Sans FB Demi" panose="020E0802020502020306" pitchFamily="34" charset="0"/>
            </a:endParaRPr>
          </a:p>
        </p:txBody>
      </p:sp>
      <p:sp>
        <p:nvSpPr>
          <p:cNvPr id="5" name="Inhaltsplatzhalter 4"/>
          <p:cNvSpPr>
            <a:spLocks noGrp="1"/>
          </p:cNvSpPr>
          <p:nvPr>
            <p:ph idx="1"/>
          </p:nvPr>
        </p:nvSpPr>
        <p:spPr/>
        <p:txBody>
          <a:bodyPr>
            <a:normAutofit fontScale="70000" lnSpcReduction="20000"/>
          </a:bodyPr>
          <a:lstStyle/>
          <a:p>
            <a:r>
              <a:rPr lang="de-DE" dirty="0" smtClean="0"/>
              <a:t>1 CPU</a:t>
            </a:r>
          </a:p>
          <a:p>
            <a:r>
              <a:rPr lang="de-DE" dirty="0" smtClean="0"/>
              <a:t>2 Mainboard</a:t>
            </a:r>
          </a:p>
          <a:p>
            <a:r>
              <a:rPr lang="de-DE" dirty="0" smtClean="0"/>
              <a:t>3 Ram</a:t>
            </a:r>
          </a:p>
          <a:p>
            <a:r>
              <a:rPr lang="de-DE" dirty="0" smtClean="0"/>
              <a:t>4 Festplatte</a:t>
            </a:r>
          </a:p>
          <a:p>
            <a:r>
              <a:rPr lang="de-DE" dirty="0" smtClean="0"/>
              <a:t>5 Netzteil</a:t>
            </a:r>
          </a:p>
          <a:p>
            <a:r>
              <a:rPr lang="de-DE" dirty="0" smtClean="0"/>
              <a:t>6 </a:t>
            </a:r>
            <a:r>
              <a:rPr lang="de-DE" dirty="0" err="1" smtClean="0"/>
              <a:t>Controlboard</a:t>
            </a:r>
            <a:r>
              <a:rPr lang="de-DE" dirty="0" smtClean="0"/>
              <a:t> mit </a:t>
            </a:r>
            <a:r>
              <a:rPr lang="de-DE" dirty="0" err="1" smtClean="0"/>
              <a:t>Reset</a:t>
            </a:r>
            <a:r>
              <a:rPr lang="de-DE" dirty="0" smtClean="0"/>
              <a:t> Taste</a:t>
            </a:r>
          </a:p>
          <a:p>
            <a:r>
              <a:rPr lang="de-DE" dirty="0" smtClean="0"/>
              <a:t>7 Kühler </a:t>
            </a:r>
          </a:p>
          <a:p>
            <a:r>
              <a:rPr lang="de-DE" dirty="0" smtClean="0"/>
              <a:t>8 DVD-RAM</a:t>
            </a:r>
          </a:p>
          <a:p>
            <a:r>
              <a:rPr lang="de-DE" dirty="0" smtClean="0"/>
              <a:t>9 </a:t>
            </a:r>
            <a:r>
              <a:rPr lang="de-DE" dirty="0" err="1" smtClean="0"/>
              <a:t>Sata</a:t>
            </a:r>
            <a:r>
              <a:rPr lang="de-DE" dirty="0" smtClean="0"/>
              <a:t> Kabel</a:t>
            </a:r>
          </a:p>
        </p:txBody>
      </p:sp>
      <p:sp>
        <p:nvSpPr>
          <p:cNvPr id="6" name="Datumsplatzhalter 5"/>
          <p:cNvSpPr>
            <a:spLocks noGrp="1"/>
          </p:cNvSpPr>
          <p:nvPr>
            <p:ph type="dt" sz="half" idx="10"/>
          </p:nvPr>
        </p:nvSpPr>
        <p:spPr>
          <a:xfrm>
            <a:off x="8677711" y="6425300"/>
            <a:ext cx="2743200" cy="365125"/>
          </a:xfrm>
        </p:spPr>
        <p:txBody>
          <a:bodyPr/>
          <a:lstStyle/>
          <a:p>
            <a:fld id="{52CAD3FE-B7BB-47A3-8924-A2E9DE31AED0}" type="datetime1">
              <a:rPr lang="de-DE" sz="1600" smtClean="0"/>
              <a:t>06.09.2024</a:t>
            </a:fld>
            <a:endParaRPr lang="de-DE" sz="1600" dirty="0"/>
          </a:p>
        </p:txBody>
      </p:sp>
      <p:sp>
        <p:nvSpPr>
          <p:cNvPr id="7" name="Fußzeilenplatzhalter 6"/>
          <p:cNvSpPr>
            <a:spLocks noGrp="1"/>
          </p:cNvSpPr>
          <p:nvPr>
            <p:ph type="ftr" sz="quarter" idx="11"/>
          </p:nvPr>
        </p:nvSpPr>
        <p:spPr>
          <a:xfrm>
            <a:off x="838200" y="6470704"/>
            <a:ext cx="5901459" cy="274320"/>
          </a:xfrm>
        </p:spPr>
        <p:txBody>
          <a:bodyPr/>
          <a:lstStyle/>
          <a:p>
            <a:r>
              <a:rPr lang="de-DE" sz="1600" dirty="0" smtClean="0"/>
              <a:t>Vitalii Kasianov</a:t>
            </a:r>
            <a:endParaRPr lang="de-DE" sz="1600" dirty="0"/>
          </a:p>
        </p:txBody>
      </p:sp>
      <p:sp>
        <p:nvSpPr>
          <p:cNvPr id="8" name="Foliennummernplatzhalter 7"/>
          <p:cNvSpPr>
            <a:spLocks noGrp="1"/>
          </p:cNvSpPr>
          <p:nvPr>
            <p:ph type="sldNum" sz="quarter" idx="12"/>
          </p:nvPr>
        </p:nvSpPr>
        <p:spPr>
          <a:xfrm>
            <a:off x="11353800" y="6440072"/>
            <a:ext cx="771089" cy="365125"/>
          </a:xfrm>
        </p:spPr>
        <p:txBody>
          <a:bodyPr/>
          <a:lstStyle/>
          <a:p>
            <a:pPr algn="ctr"/>
            <a:r>
              <a:rPr lang="de-DE" sz="1200" i="1" dirty="0" smtClean="0"/>
              <a:t>2 von 13</a:t>
            </a:r>
            <a:endParaRPr lang="de-DE" sz="1200" i="1" dirty="0"/>
          </a:p>
        </p:txBody>
      </p:sp>
    </p:spTree>
    <p:extLst>
      <p:ext uri="{BB962C8B-B14F-4D97-AF65-F5344CB8AC3E}">
        <p14:creationId xmlns:p14="http://schemas.microsoft.com/office/powerpoint/2010/main" val="27814515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algn="ctr"/>
            <a:r>
              <a:rPr lang="de-DE" sz="4800" dirty="0" smtClean="0">
                <a:solidFill>
                  <a:srgbClr val="FFFF00"/>
                </a:solidFill>
                <a:latin typeface="Berlin Sans FB Demi" panose="020E0802020502020306" pitchFamily="34" charset="0"/>
              </a:rPr>
              <a:t>Gehäuse des Computers </a:t>
            </a:r>
            <a:endParaRPr lang="de-DE" sz="4800" dirty="0">
              <a:solidFill>
                <a:srgbClr val="FFFF00"/>
              </a:solidFill>
              <a:latin typeface="Berlin Sans FB Demi" panose="020E0802020502020306" pitchFamily="34" charset="0"/>
            </a:endParaRPr>
          </a:p>
        </p:txBody>
      </p:sp>
      <p:pic>
        <p:nvPicPr>
          <p:cNvPr id="5" name="Inhaltsplatzhalt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7102044" y="1191056"/>
            <a:ext cx="3429000" cy="4001226"/>
          </a:xfrm>
        </p:spPr>
      </p:pic>
      <p:sp>
        <p:nvSpPr>
          <p:cNvPr id="4" name="Textplatzhalter 3"/>
          <p:cNvSpPr>
            <a:spLocks noGrp="1"/>
          </p:cNvSpPr>
          <p:nvPr>
            <p:ph type="body" sz="half" idx="2"/>
          </p:nvPr>
        </p:nvSpPr>
        <p:spPr/>
        <p:txBody>
          <a:bodyPr/>
          <a:lstStyle/>
          <a:p>
            <a:pPr algn="ctr"/>
            <a:r>
              <a:rPr lang="de-DE" dirty="0" smtClean="0"/>
              <a:t>Eine alte Version, der Netzteil befindet sich noch oben.  Nichts besonderes zu erwähnen.</a:t>
            </a:r>
            <a:endParaRPr lang="de-DE" dirty="0"/>
          </a:p>
        </p:txBody>
      </p:sp>
      <p:sp>
        <p:nvSpPr>
          <p:cNvPr id="6" name="Datumsplatzhalter 5"/>
          <p:cNvSpPr>
            <a:spLocks noGrp="1"/>
          </p:cNvSpPr>
          <p:nvPr>
            <p:ph type="dt" sz="half" idx="10"/>
          </p:nvPr>
        </p:nvSpPr>
        <p:spPr>
          <a:xfrm>
            <a:off x="8677711" y="6470704"/>
            <a:ext cx="2743200" cy="365125"/>
          </a:xfrm>
        </p:spPr>
        <p:txBody>
          <a:bodyPr/>
          <a:lstStyle/>
          <a:p>
            <a:fld id="{9FB2DECB-794A-4818-8CE1-464F68087BFF}" type="datetime1">
              <a:rPr lang="de-DE" sz="1600" smtClean="0"/>
              <a:t>06.09.2024</a:t>
            </a:fld>
            <a:endParaRPr lang="de-DE" sz="1600" dirty="0"/>
          </a:p>
        </p:txBody>
      </p:sp>
      <p:sp>
        <p:nvSpPr>
          <p:cNvPr id="7" name="Fußzeilenplatzhalter 6"/>
          <p:cNvSpPr>
            <a:spLocks noGrp="1"/>
          </p:cNvSpPr>
          <p:nvPr>
            <p:ph type="ftr" sz="quarter" idx="11"/>
          </p:nvPr>
        </p:nvSpPr>
        <p:spPr>
          <a:xfrm>
            <a:off x="-1318835" y="6561509"/>
            <a:ext cx="5901459" cy="274320"/>
          </a:xfrm>
        </p:spPr>
        <p:txBody>
          <a:bodyPr/>
          <a:lstStyle/>
          <a:p>
            <a:pPr algn="ctr"/>
            <a:r>
              <a:rPr lang="de-DE" sz="1600" dirty="0" smtClean="0"/>
              <a:t>Vitalii Kasianov</a:t>
            </a:r>
            <a:endParaRPr lang="de-DE" sz="1600" dirty="0"/>
          </a:p>
        </p:txBody>
      </p:sp>
      <p:sp>
        <p:nvSpPr>
          <p:cNvPr id="8" name="Foliennummernplatzhalter 7"/>
          <p:cNvSpPr>
            <a:spLocks noGrp="1"/>
          </p:cNvSpPr>
          <p:nvPr>
            <p:ph type="sldNum" sz="quarter" idx="12"/>
          </p:nvPr>
        </p:nvSpPr>
        <p:spPr>
          <a:xfrm>
            <a:off x="11420911" y="6470704"/>
            <a:ext cx="771089" cy="365125"/>
          </a:xfrm>
        </p:spPr>
        <p:txBody>
          <a:bodyPr/>
          <a:lstStyle/>
          <a:p>
            <a:pPr algn="ctr"/>
            <a:fld id="{C1CAE7AB-BA91-4728-8E2D-A1BC1863836B}" type="slidenum">
              <a:rPr lang="de-DE" sz="1200" i="1" smtClean="0"/>
              <a:pPr algn="ctr"/>
              <a:t>3</a:t>
            </a:fld>
            <a:r>
              <a:rPr lang="de-DE" sz="1200" i="1" dirty="0" smtClean="0"/>
              <a:t> von 13</a:t>
            </a:r>
            <a:endParaRPr lang="de-DE" sz="1200" i="1" dirty="0"/>
          </a:p>
        </p:txBody>
      </p:sp>
    </p:spTree>
    <p:extLst>
      <p:ext uri="{BB962C8B-B14F-4D97-AF65-F5344CB8AC3E}">
        <p14:creationId xmlns:p14="http://schemas.microsoft.com/office/powerpoint/2010/main" val="33894507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solidFill>
                  <a:srgbClr val="FFFF00"/>
                </a:solidFill>
                <a:latin typeface="Berlin Sans FB Demi" panose="020E0802020502020306" pitchFamily="34" charset="0"/>
              </a:rPr>
              <a:t>CPU</a:t>
            </a:r>
            <a:endParaRPr lang="de-DE" dirty="0">
              <a:solidFill>
                <a:srgbClr val="FFFF00"/>
              </a:solidFill>
              <a:latin typeface="Berlin Sans FB Demi" panose="020E0802020502020306" pitchFamily="34" charset="0"/>
            </a:endParaRPr>
          </a:p>
        </p:txBody>
      </p:sp>
      <p:pic>
        <p:nvPicPr>
          <p:cNvPr id="5" name="Bildplatzhalter 4"/>
          <p:cNvPicPr>
            <a:picLocks noGrp="1" noChangeAspect="1"/>
          </p:cNvPicPr>
          <p:nvPr>
            <p:ph type="pic" idx="1"/>
          </p:nvPr>
        </p:nvPicPr>
        <p:blipFill>
          <a:blip r:embed="rId3" cstate="print">
            <a:extLst>
              <a:ext uri="{28A0092B-C50C-407E-A947-70E740481C1C}">
                <a14:useLocalDpi xmlns:a14="http://schemas.microsoft.com/office/drawing/2010/main" val="0"/>
              </a:ext>
            </a:extLst>
          </a:blip>
          <a:stretch>
            <a:fillRect/>
          </a:stretch>
        </p:blipFill>
        <p:spPr>
          <a:xfrm rot="5400000">
            <a:off x="7217078" y="1046042"/>
            <a:ext cx="4888920" cy="3666690"/>
          </a:xfrm>
        </p:spPr>
      </p:pic>
      <p:sp>
        <p:nvSpPr>
          <p:cNvPr id="4" name="Textplatzhalter 3"/>
          <p:cNvSpPr>
            <a:spLocks noGrp="1"/>
          </p:cNvSpPr>
          <p:nvPr>
            <p:ph type="body" sz="half" idx="2"/>
          </p:nvPr>
        </p:nvSpPr>
        <p:spPr/>
        <p:txBody>
          <a:bodyPr/>
          <a:lstStyle/>
          <a:p>
            <a:pPr algn="ctr"/>
            <a:r>
              <a:rPr lang="de-DE" dirty="0" smtClean="0"/>
              <a:t>Intel (R) Core (TM)2 Duo CPU E7500 @2.93 </a:t>
            </a:r>
            <a:r>
              <a:rPr lang="de-DE" dirty="0" err="1" smtClean="0"/>
              <a:t>Ghz</a:t>
            </a:r>
            <a:r>
              <a:rPr lang="de-DE" dirty="0" smtClean="0"/>
              <a:t>, 2933 MHz, 2 Kerne 2 logische Prozessor</a:t>
            </a:r>
            <a:endParaRPr lang="de-DE" dirty="0"/>
          </a:p>
        </p:txBody>
      </p:sp>
      <p:sp>
        <p:nvSpPr>
          <p:cNvPr id="6" name="Datumsplatzhalter 5"/>
          <p:cNvSpPr>
            <a:spLocks noGrp="1"/>
          </p:cNvSpPr>
          <p:nvPr>
            <p:ph type="dt" sz="half" idx="10"/>
          </p:nvPr>
        </p:nvSpPr>
        <p:spPr>
          <a:xfrm>
            <a:off x="8677711" y="6423178"/>
            <a:ext cx="2743200" cy="365125"/>
          </a:xfrm>
        </p:spPr>
        <p:txBody>
          <a:bodyPr/>
          <a:lstStyle/>
          <a:p>
            <a:fld id="{C53BEEAB-1974-4562-AECE-80832382667D}" type="datetime1">
              <a:rPr lang="de-DE" sz="1600" smtClean="0"/>
              <a:t>06.09.2024</a:t>
            </a:fld>
            <a:endParaRPr lang="de-DE" sz="1600" dirty="0"/>
          </a:p>
        </p:txBody>
      </p:sp>
      <p:sp>
        <p:nvSpPr>
          <p:cNvPr id="7" name="Fußzeilenplatzhalter 6"/>
          <p:cNvSpPr>
            <a:spLocks noGrp="1"/>
          </p:cNvSpPr>
          <p:nvPr>
            <p:ph type="ftr" sz="quarter" idx="11"/>
          </p:nvPr>
        </p:nvSpPr>
        <p:spPr>
          <a:xfrm>
            <a:off x="812505" y="6555816"/>
            <a:ext cx="5901459" cy="274320"/>
          </a:xfrm>
        </p:spPr>
        <p:txBody>
          <a:bodyPr/>
          <a:lstStyle/>
          <a:p>
            <a:r>
              <a:rPr lang="de-DE" sz="1600" dirty="0" smtClean="0"/>
              <a:t>Vitalii Kasianov</a:t>
            </a:r>
            <a:endParaRPr lang="de-DE" sz="1600" dirty="0"/>
          </a:p>
        </p:txBody>
      </p:sp>
      <p:sp>
        <p:nvSpPr>
          <p:cNvPr id="8" name="Foliennummernplatzhalter 7"/>
          <p:cNvSpPr>
            <a:spLocks noGrp="1"/>
          </p:cNvSpPr>
          <p:nvPr>
            <p:ph type="sldNum" sz="quarter" idx="12"/>
          </p:nvPr>
        </p:nvSpPr>
        <p:spPr>
          <a:xfrm>
            <a:off x="11420911" y="6492875"/>
            <a:ext cx="771089" cy="365125"/>
          </a:xfrm>
        </p:spPr>
        <p:txBody>
          <a:bodyPr/>
          <a:lstStyle/>
          <a:p>
            <a:pPr algn="r"/>
            <a:fld id="{C1CAE7AB-BA91-4728-8E2D-A1BC1863836B}" type="slidenum">
              <a:rPr lang="de-DE" sz="1200" i="1" smtClean="0"/>
              <a:pPr algn="r"/>
              <a:t>4</a:t>
            </a:fld>
            <a:r>
              <a:rPr lang="de-DE" sz="1200" i="1" dirty="0" smtClean="0"/>
              <a:t> von 13</a:t>
            </a:r>
            <a:endParaRPr lang="de-DE" sz="1200" i="1" dirty="0"/>
          </a:p>
        </p:txBody>
      </p:sp>
    </p:spTree>
    <p:extLst>
      <p:ext uri="{BB962C8B-B14F-4D97-AF65-F5344CB8AC3E}">
        <p14:creationId xmlns:p14="http://schemas.microsoft.com/office/powerpoint/2010/main" val="39147396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solidFill>
                  <a:srgbClr val="FFFF00"/>
                </a:solidFill>
                <a:latin typeface="Berlin Sans FB Demi" panose="020E0802020502020306" pitchFamily="34" charset="0"/>
              </a:rPr>
              <a:t>Mainboard</a:t>
            </a:r>
            <a:endParaRPr lang="de-DE" dirty="0">
              <a:solidFill>
                <a:srgbClr val="FFFF00"/>
              </a:solidFill>
              <a:latin typeface="Berlin Sans FB Demi" panose="020E0802020502020306" pitchFamily="34" charset="0"/>
            </a:endParaRPr>
          </a:p>
        </p:txBody>
      </p:sp>
      <p:pic>
        <p:nvPicPr>
          <p:cNvPr id="5" name="Bildplatzhalter 4"/>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rot="16200000">
            <a:off x="7487625" y="1431199"/>
            <a:ext cx="4129075" cy="3426211"/>
          </a:xfrm>
        </p:spPr>
      </p:pic>
      <p:sp>
        <p:nvSpPr>
          <p:cNvPr id="4" name="Textplatzhalter 3"/>
          <p:cNvSpPr>
            <a:spLocks noGrp="1"/>
          </p:cNvSpPr>
          <p:nvPr>
            <p:ph type="body" sz="half" idx="2"/>
          </p:nvPr>
        </p:nvSpPr>
        <p:spPr/>
        <p:txBody>
          <a:bodyPr>
            <a:normAutofit/>
          </a:bodyPr>
          <a:lstStyle/>
          <a:p>
            <a:pPr algn="ctr"/>
            <a:r>
              <a:rPr lang="en-US" dirty="0"/>
              <a:t>The Dell SOHO server with part number </a:t>
            </a:r>
            <a:r>
              <a:rPr lang="en-US" b="1" dirty="0"/>
              <a:t>0HN7XN</a:t>
            </a:r>
            <a:r>
              <a:rPr lang="en-US" dirty="0"/>
              <a:t> is actually a </a:t>
            </a:r>
            <a:r>
              <a:rPr lang="en-US" b="1" dirty="0"/>
              <a:t>motherboard</a:t>
            </a:r>
            <a:r>
              <a:rPr lang="en-US" dirty="0"/>
              <a:t> used in the </a:t>
            </a:r>
            <a:r>
              <a:rPr lang="en-US" b="1" dirty="0"/>
              <a:t>Dell OptiPlex 380</a:t>
            </a:r>
            <a:r>
              <a:rPr lang="en-US" dirty="0"/>
              <a:t> series. This motherboard is based on the </a:t>
            </a:r>
            <a:r>
              <a:rPr lang="en-US" b="1" dirty="0"/>
              <a:t>Intel G41 Express chipset</a:t>
            </a:r>
            <a:r>
              <a:rPr lang="en-US" dirty="0"/>
              <a:t> and supports a variety of processors, including the </a:t>
            </a:r>
            <a:r>
              <a:rPr lang="en-US" b="1" dirty="0"/>
              <a:t>Intel Celeron</a:t>
            </a:r>
            <a:r>
              <a:rPr lang="en-US" dirty="0"/>
              <a:t>, </a:t>
            </a:r>
            <a:r>
              <a:rPr lang="en-US" b="1" dirty="0"/>
              <a:t>Pentium Dual-Core</a:t>
            </a:r>
            <a:r>
              <a:rPr lang="en-US" dirty="0"/>
              <a:t>, </a:t>
            </a:r>
            <a:r>
              <a:rPr lang="en-US" b="1" dirty="0"/>
              <a:t>Core 2 Duo</a:t>
            </a:r>
            <a:r>
              <a:rPr lang="en-US" dirty="0"/>
              <a:t>, and </a:t>
            </a:r>
            <a:r>
              <a:rPr lang="en-US" b="1" dirty="0"/>
              <a:t>Core 2 Quad</a:t>
            </a:r>
            <a:r>
              <a:rPr lang="en-US" dirty="0"/>
              <a:t> processors, all utilizing the </a:t>
            </a:r>
            <a:r>
              <a:rPr lang="en-US" b="1" dirty="0"/>
              <a:t>LGA 775 </a:t>
            </a:r>
            <a:r>
              <a:rPr lang="en-US" b="1" dirty="0" smtClean="0"/>
              <a:t>socket</a:t>
            </a:r>
            <a:r>
              <a:rPr lang="en-US" dirty="0" smtClean="0"/>
              <a:t>.</a:t>
            </a:r>
          </a:p>
          <a:p>
            <a:pPr algn="ctr"/>
            <a:r>
              <a:rPr lang="en-US" b="1" dirty="0" smtClean="0"/>
              <a:t>Memory</a:t>
            </a:r>
            <a:r>
              <a:rPr lang="en-US" b="1" dirty="0"/>
              <a:t>:</a:t>
            </a:r>
            <a:r>
              <a:rPr lang="en-US" dirty="0"/>
              <a:t> Supports up to 4GB of DDR3 RAM with 2 DIMM slots</a:t>
            </a:r>
            <a:r>
              <a:rPr lang="en-US" dirty="0" smtClean="0"/>
              <a:t>.</a:t>
            </a:r>
            <a:endParaRPr lang="de-DE" dirty="0" smtClean="0"/>
          </a:p>
          <a:p>
            <a:pPr algn="ctr"/>
            <a:r>
              <a:rPr lang="en-US" b="1" dirty="0"/>
              <a:t>Expansion Slots:</a:t>
            </a:r>
            <a:r>
              <a:rPr lang="en-US" dirty="0"/>
              <a:t> Includes 1 PCI slot and 1 </a:t>
            </a:r>
            <a:r>
              <a:rPr lang="en-US" dirty="0" err="1"/>
              <a:t>PCIe</a:t>
            </a:r>
            <a:r>
              <a:rPr lang="en-US" dirty="0"/>
              <a:t> x16 slot for expansion cards</a:t>
            </a:r>
            <a:r>
              <a:rPr lang="en-US" dirty="0" smtClean="0"/>
              <a:t>.</a:t>
            </a:r>
          </a:p>
          <a:p>
            <a:pPr algn="ctr"/>
            <a:r>
              <a:rPr lang="en-US" b="1" dirty="0"/>
              <a:t>Integrated Graphics:</a:t>
            </a:r>
            <a:r>
              <a:rPr lang="en-US" dirty="0"/>
              <a:t> Intel GMA X4500</a:t>
            </a:r>
            <a:r>
              <a:rPr lang="en-US" dirty="0" smtClean="0"/>
              <a:t>.</a:t>
            </a:r>
          </a:p>
          <a:p>
            <a:pPr algn="ctr"/>
            <a:r>
              <a:rPr lang="de-DE" b="1" dirty="0"/>
              <a:t>Audio:</a:t>
            </a:r>
            <a:r>
              <a:rPr lang="de-DE" dirty="0"/>
              <a:t> </a:t>
            </a:r>
            <a:r>
              <a:rPr lang="de-DE" dirty="0" err="1"/>
              <a:t>Realtek</a:t>
            </a:r>
            <a:r>
              <a:rPr lang="de-DE" dirty="0"/>
              <a:t> ALC269Q High Definition Audio.</a:t>
            </a:r>
            <a:endParaRPr lang="en-US" dirty="0" smtClean="0"/>
          </a:p>
        </p:txBody>
      </p:sp>
      <p:sp>
        <p:nvSpPr>
          <p:cNvPr id="6" name="Datumsplatzhalter 5"/>
          <p:cNvSpPr>
            <a:spLocks noGrp="1"/>
          </p:cNvSpPr>
          <p:nvPr>
            <p:ph type="dt" sz="half" idx="10"/>
          </p:nvPr>
        </p:nvSpPr>
        <p:spPr>
          <a:xfrm>
            <a:off x="8677711" y="6470704"/>
            <a:ext cx="2743200" cy="365125"/>
          </a:xfrm>
        </p:spPr>
        <p:txBody>
          <a:bodyPr/>
          <a:lstStyle/>
          <a:p>
            <a:fld id="{1B19C674-1C30-4000-815B-4DABC3A9614D}" type="datetime1">
              <a:rPr lang="de-DE" sz="1600" smtClean="0"/>
              <a:t>06.09.2024</a:t>
            </a:fld>
            <a:endParaRPr lang="de-DE" sz="1600" dirty="0"/>
          </a:p>
        </p:txBody>
      </p:sp>
      <p:sp>
        <p:nvSpPr>
          <p:cNvPr id="7" name="Fußzeilenplatzhalter 6"/>
          <p:cNvSpPr>
            <a:spLocks noGrp="1"/>
          </p:cNvSpPr>
          <p:nvPr>
            <p:ph type="ftr" sz="quarter" idx="11"/>
          </p:nvPr>
        </p:nvSpPr>
        <p:spPr>
          <a:xfrm>
            <a:off x="787940" y="6537372"/>
            <a:ext cx="5901459" cy="274320"/>
          </a:xfrm>
        </p:spPr>
        <p:txBody>
          <a:bodyPr/>
          <a:lstStyle/>
          <a:p>
            <a:r>
              <a:rPr lang="de-DE" sz="1600" dirty="0" smtClean="0"/>
              <a:t>Vitalii Kasianov</a:t>
            </a:r>
            <a:endParaRPr lang="de-DE" sz="1600" dirty="0"/>
          </a:p>
        </p:txBody>
      </p:sp>
      <p:sp>
        <p:nvSpPr>
          <p:cNvPr id="8" name="Foliennummernplatzhalter 7"/>
          <p:cNvSpPr>
            <a:spLocks noGrp="1"/>
          </p:cNvSpPr>
          <p:nvPr>
            <p:ph type="sldNum" sz="quarter" idx="12"/>
          </p:nvPr>
        </p:nvSpPr>
        <p:spPr>
          <a:xfrm>
            <a:off x="11420911" y="6425301"/>
            <a:ext cx="771089" cy="365125"/>
          </a:xfrm>
        </p:spPr>
        <p:txBody>
          <a:bodyPr/>
          <a:lstStyle/>
          <a:p>
            <a:pPr algn="r"/>
            <a:fld id="{C1CAE7AB-BA91-4728-8E2D-A1BC1863836B}" type="slidenum">
              <a:rPr lang="de-DE" sz="1200" i="1" smtClean="0"/>
              <a:pPr algn="r"/>
              <a:t>5</a:t>
            </a:fld>
            <a:r>
              <a:rPr lang="de-DE" sz="1200" i="1" dirty="0" smtClean="0"/>
              <a:t> von 13</a:t>
            </a:r>
            <a:endParaRPr lang="de-DE" sz="1200" i="1" dirty="0"/>
          </a:p>
        </p:txBody>
      </p:sp>
    </p:spTree>
    <p:extLst>
      <p:ext uri="{BB962C8B-B14F-4D97-AF65-F5344CB8AC3E}">
        <p14:creationId xmlns:p14="http://schemas.microsoft.com/office/powerpoint/2010/main" val="877501339"/>
      </p:ext>
    </p:extLst>
  </p:cSld>
  <p:clrMapOvr>
    <a:masterClrMapping/>
  </p:clrMapOvr>
  <p:transition spd="med">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solidFill>
                  <a:srgbClr val="FFFF00"/>
                </a:solidFill>
                <a:latin typeface="Berlin Sans FB Demi" panose="020E0802020502020306" pitchFamily="34" charset="0"/>
              </a:rPr>
              <a:t>RAM</a:t>
            </a:r>
            <a:endParaRPr lang="de-DE" dirty="0">
              <a:solidFill>
                <a:srgbClr val="FFFF00"/>
              </a:solidFill>
              <a:latin typeface="Berlin Sans FB Demi" panose="020E0802020502020306" pitchFamily="34" charset="0"/>
            </a:endParaRPr>
          </a:p>
        </p:txBody>
      </p:sp>
      <p:pic>
        <p:nvPicPr>
          <p:cNvPr id="5" name="Bildplatzhalt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23460" r="23460"/>
          <a:stretch>
            <a:fillRect/>
          </a:stretch>
        </p:blipFill>
        <p:spPr/>
      </p:pic>
      <p:sp>
        <p:nvSpPr>
          <p:cNvPr id="4" name="Textplatzhalter 3"/>
          <p:cNvSpPr>
            <a:spLocks noGrp="1"/>
          </p:cNvSpPr>
          <p:nvPr>
            <p:ph type="body" sz="half" idx="2"/>
          </p:nvPr>
        </p:nvSpPr>
        <p:spPr/>
        <p:txBody>
          <a:bodyPr>
            <a:normAutofit/>
          </a:bodyPr>
          <a:lstStyle/>
          <a:p>
            <a:pPr algn="ctr"/>
            <a:r>
              <a:rPr lang="en-US" dirty="0"/>
              <a:t>The Kingston KF680F-ELD is a 1GB DDR3 SDRAM memory module designed for desktop computers. It operates at a speed of 1066 MHz (PC3-8500) and has a CAS latency of CL7, making it suitable for moderate-performance tasks. This module is non-ECC (Error-Correcting Code), which means it is not designed to automatically detect and correct data corruption, making it more appropriate for standard consumer use rather than critical server environments. It features a 240-pin DIMM form factor, ensuring compatibility with a wide range of motherboards that support DDR3 memory.</a:t>
            </a:r>
            <a:endParaRPr lang="de-DE" dirty="0"/>
          </a:p>
        </p:txBody>
      </p:sp>
      <p:sp>
        <p:nvSpPr>
          <p:cNvPr id="6" name="Datumsplatzhalter 5"/>
          <p:cNvSpPr>
            <a:spLocks noGrp="1"/>
          </p:cNvSpPr>
          <p:nvPr>
            <p:ph type="dt" sz="half" idx="10"/>
          </p:nvPr>
        </p:nvSpPr>
        <p:spPr>
          <a:xfrm>
            <a:off x="8677711" y="6437752"/>
            <a:ext cx="2743200" cy="365125"/>
          </a:xfrm>
        </p:spPr>
        <p:txBody>
          <a:bodyPr/>
          <a:lstStyle/>
          <a:p>
            <a:fld id="{4A1BDF9A-FAEC-401D-B60E-9A32FD6B473F}" type="datetime1">
              <a:rPr lang="de-DE" sz="1600" smtClean="0"/>
              <a:t>06.09.2024</a:t>
            </a:fld>
            <a:endParaRPr lang="de-DE" sz="1600" dirty="0"/>
          </a:p>
        </p:txBody>
      </p:sp>
      <p:sp>
        <p:nvSpPr>
          <p:cNvPr id="7" name="Fußzeilenplatzhalter 6"/>
          <p:cNvSpPr>
            <a:spLocks noGrp="1"/>
          </p:cNvSpPr>
          <p:nvPr>
            <p:ph type="ftr" sz="quarter" idx="11"/>
          </p:nvPr>
        </p:nvSpPr>
        <p:spPr>
          <a:xfrm>
            <a:off x="835334" y="6528557"/>
            <a:ext cx="5901459" cy="274320"/>
          </a:xfrm>
        </p:spPr>
        <p:txBody>
          <a:bodyPr/>
          <a:lstStyle/>
          <a:p>
            <a:r>
              <a:rPr lang="de-DE" sz="1600" dirty="0" smtClean="0"/>
              <a:t>Vitalii Kasianov</a:t>
            </a:r>
            <a:endParaRPr lang="de-DE" sz="1600" dirty="0"/>
          </a:p>
        </p:txBody>
      </p:sp>
      <p:sp>
        <p:nvSpPr>
          <p:cNvPr id="8" name="Foliennummernplatzhalter 7"/>
          <p:cNvSpPr>
            <a:spLocks noGrp="1"/>
          </p:cNvSpPr>
          <p:nvPr>
            <p:ph type="sldNum" sz="quarter" idx="12"/>
          </p:nvPr>
        </p:nvSpPr>
        <p:spPr>
          <a:xfrm>
            <a:off x="11420911" y="6425301"/>
            <a:ext cx="771089" cy="365125"/>
          </a:xfrm>
        </p:spPr>
        <p:txBody>
          <a:bodyPr/>
          <a:lstStyle/>
          <a:p>
            <a:pPr algn="r"/>
            <a:fld id="{C1CAE7AB-BA91-4728-8E2D-A1BC1863836B}" type="slidenum">
              <a:rPr lang="de-DE" sz="1200" i="1" smtClean="0"/>
              <a:pPr algn="r"/>
              <a:t>6</a:t>
            </a:fld>
            <a:r>
              <a:rPr lang="de-DE" sz="1200" i="1" dirty="0" smtClean="0"/>
              <a:t> von 13</a:t>
            </a:r>
            <a:endParaRPr lang="de-DE" sz="1200" i="1" dirty="0"/>
          </a:p>
        </p:txBody>
      </p:sp>
    </p:spTree>
    <p:extLst>
      <p:ext uri="{BB962C8B-B14F-4D97-AF65-F5344CB8AC3E}">
        <p14:creationId xmlns:p14="http://schemas.microsoft.com/office/powerpoint/2010/main" val="1426335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solidFill>
                  <a:srgbClr val="FFFF00"/>
                </a:solidFill>
                <a:latin typeface="Berlin Sans FB Demi" panose="020E0802020502020306" pitchFamily="34" charset="0"/>
              </a:rPr>
              <a:t>Festplatte</a:t>
            </a:r>
            <a:endParaRPr lang="de-DE" dirty="0">
              <a:solidFill>
                <a:srgbClr val="FFFF00"/>
              </a:solidFill>
              <a:latin typeface="Berlin Sans FB Demi" panose="020E0802020502020306" pitchFamily="34" charset="0"/>
            </a:endParaRPr>
          </a:p>
        </p:txBody>
      </p:sp>
      <p:pic>
        <p:nvPicPr>
          <p:cNvPr id="5" name="Bildplatzhalter 4"/>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rot="5400000">
            <a:off x="7090618" y="1367055"/>
            <a:ext cx="4888920" cy="3666690"/>
          </a:xfrm>
        </p:spPr>
      </p:pic>
      <p:sp>
        <p:nvSpPr>
          <p:cNvPr id="4" name="Textplatzhalter 3"/>
          <p:cNvSpPr>
            <a:spLocks noGrp="1"/>
          </p:cNvSpPr>
          <p:nvPr>
            <p:ph type="body" sz="half" idx="2"/>
          </p:nvPr>
        </p:nvSpPr>
        <p:spPr/>
        <p:txBody>
          <a:bodyPr>
            <a:normAutofit/>
          </a:bodyPr>
          <a:lstStyle/>
          <a:p>
            <a:pPr algn="ctr"/>
            <a:r>
              <a:rPr lang="en-US" sz="1600" dirty="0" smtClean="0"/>
              <a:t>Seagate </a:t>
            </a:r>
            <a:r>
              <a:rPr lang="en-US" sz="1600" dirty="0"/>
              <a:t>80GB </a:t>
            </a:r>
            <a:r>
              <a:rPr lang="en-US" sz="1600" dirty="0" err="1" smtClean="0"/>
              <a:t>Festplatte</a:t>
            </a:r>
            <a:r>
              <a:rPr lang="en-US" sz="1600" dirty="0" smtClean="0"/>
              <a:t> </a:t>
            </a:r>
            <a:r>
              <a:rPr lang="en-US" sz="1600" dirty="0" err="1" smtClean="0"/>
              <a:t>aus</a:t>
            </a:r>
            <a:r>
              <a:rPr lang="en-US" sz="1600" dirty="0" smtClean="0"/>
              <a:t> </a:t>
            </a:r>
            <a:r>
              <a:rPr lang="en-US" sz="1600" dirty="0" err="1" smtClean="0"/>
              <a:t>dem</a:t>
            </a:r>
            <a:r>
              <a:rPr lang="en-US" sz="1600" dirty="0" smtClean="0"/>
              <a:t> </a:t>
            </a:r>
            <a:r>
              <a:rPr lang="en-US" sz="1600" dirty="0" err="1" smtClean="0"/>
              <a:t>Anfang</a:t>
            </a:r>
            <a:r>
              <a:rPr lang="en-US" sz="1600" dirty="0" smtClean="0"/>
              <a:t> vo</a:t>
            </a:r>
            <a:r>
              <a:rPr lang="en-US" dirty="0" smtClean="0"/>
              <a:t>n </a:t>
            </a:r>
            <a:r>
              <a:rPr lang="en-US" sz="1600" dirty="0" smtClean="0"/>
              <a:t>2000. </a:t>
            </a:r>
            <a:endParaRPr lang="de-DE" sz="1600" dirty="0"/>
          </a:p>
        </p:txBody>
      </p:sp>
      <p:sp>
        <p:nvSpPr>
          <p:cNvPr id="6" name="Datumsplatzhalter 5"/>
          <p:cNvSpPr>
            <a:spLocks noGrp="1"/>
          </p:cNvSpPr>
          <p:nvPr>
            <p:ph type="dt" sz="half" idx="10"/>
          </p:nvPr>
        </p:nvSpPr>
        <p:spPr>
          <a:xfrm>
            <a:off x="8625223" y="6492875"/>
            <a:ext cx="2743200" cy="365125"/>
          </a:xfrm>
        </p:spPr>
        <p:txBody>
          <a:bodyPr/>
          <a:lstStyle/>
          <a:p>
            <a:fld id="{B1AA3880-6149-4BBC-BE49-74FC95ECAE69}" type="datetime1">
              <a:rPr lang="de-DE" sz="1600" smtClean="0"/>
              <a:t>06.09.2024</a:t>
            </a:fld>
            <a:endParaRPr lang="de-DE" sz="1600" dirty="0"/>
          </a:p>
        </p:txBody>
      </p:sp>
      <p:sp>
        <p:nvSpPr>
          <p:cNvPr id="7" name="Fußzeilenplatzhalter 6"/>
          <p:cNvSpPr>
            <a:spLocks noGrp="1"/>
          </p:cNvSpPr>
          <p:nvPr>
            <p:ph type="ftr" sz="quarter" idx="11"/>
          </p:nvPr>
        </p:nvSpPr>
        <p:spPr>
          <a:xfrm>
            <a:off x="-1290548" y="6569131"/>
            <a:ext cx="5901459" cy="274320"/>
          </a:xfrm>
        </p:spPr>
        <p:txBody>
          <a:bodyPr/>
          <a:lstStyle/>
          <a:p>
            <a:pPr algn="ctr"/>
            <a:r>
              <a:rPr lang="de-DE" sz="1600" dirty="0" smtClean="0"/>
              <a:t>Vitalii Kasianov</a:t>
            </a:r>
            <a:endParaRPr lang="de-DE" sz="1600" dirty="0"/>
          </a:p>
        </p:txBody>
      </p:sp>
      <p:sp>
        <p:nvSpPr>
          <p:cNvPr id="8" name="Foliennummernplatzhalter 7"/>
          <p:cNvSpPr>
            <a:spLocks noGrp="1"/>
          </p:cNvSpPr>
          <p:nvPr>
            <p:ph type="sldNum" sz="quarter" idx="12"/>
          </p:nvPr>
        </p:nvSpPr>
        <p:spPr>
          <a:xfrm>
            <a:off x="11420911" y="6468746"/>
            <a:ext cx="771089" cy="365125"/>
          </a:xfrm>
        </p:spPr>
        <p:txBody>
          <a:bodyPr/>
          <a:lstStyle/>
          <a:p>
            <a:pPr algn="r"/>
            <a:fld id="{C1CAE7AB-BA91-4728-8E2D-A1BC1863836B}" type="slidenum">
              <a:rPr lang="de-DE" sz="1200" i="1" smtClean="0"/>
              <a:pPr algn="r"/>
              <a:t>7</a:t>
            </a:fld>
            <a:r>
              <a:rPr lang="de-DE" sz="1200" i="1" dirty="0" smtClean="0"/>
              <a:t> von 13</a:t>
            </a:r>
            <a:endParaRPr lang="de-DE" sz="1200" i="1" dirty="0"/>
          </a:p>
        </p:txBody>
      </p:sp>
    </p:spTree>
    <p:extLst>
      <p:ext uri="{BB962C8B-B14F-4D97-AF65-F5344CB8AC3E}">
        <p14:creationId xmlns:p14="http://schemas.microsoft.com/office/powerpoint/2010/main" val="26393075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solidFill>
                  <a:srgbClr val="FFFF00"/>
                </a:solidFill>
                <a:latin typeface="Berlin Sans FB Demi" panose="020E0802020502020306" pitchFamily="34" charset="0"/>
              </a:rPr>
              <a:t>Netzteil</a:t>
            </a:r>
            <a:endParaRPr lang="de-DE" dirty="0">
              <a:solidFill>
                <a:srgbClr val="FFFF00"/>
              </a:solidFill>
              <a:latin typeface="Berlin Sans FB Demi" panose="020E0802020502020306" pitchFamily="34" charset="0"/>
            </a:endParaRPr>
          </a:p>
        </p:txBody>
      </p:sp>
      <p:pic>
        <p:nvPicPr>
          <p:cNvPr id="5" name="Bildplatzhalter 4"/>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rot="5400000">
            <a:off x="7165867" y="1321657"/>
            <a:ext cx="4888920" cy="3666690"/>
          </a:xfrm>
        </p:spPr>
      </p:pic>
      <p:sp>
        <p:nvSpPr>
          <p:cNvPr id="4" name="Textplatzhalter 3"/>
          <p:cNvSpPr>
            <a:spLocks noGrp="1"/>
          </p:cNvSpPr>
          <p:nvPr>
            <p:ph type="body" sz="half" idx="2"/>
          </p:nvPr>
        </p:nvSpPr>
        <p:spPr/>
        <p:txBody>
          <a:bodyPr>
            <a:normAutofit fontScale="85000" lnSpcReduction="20000"/>
          </a:bodyPr>
          <a:lstStyle/>
          <a:p>
            <a:pPr algn="ctr"/>
            <a:r>
              <a:rPr lang="de-DE" dirty="0"/>
              <a:t>Das </a:t>
            </a:r>
            <a:r>
              <a:rPr lang="de-DE" b="1" dirty="0"/>
              <a:t>Dell N250PD-00</a:t>
            </a:r>
            <a:r>
              <a:rPr lang="de-DE" dirty="0"/>
              <a:t> ist ein Netzteil (PSU), das häufig in Dell-Desktop-Computern verwendet wird, insbesondere in den </a:t>
            </a:r>
            <a:r>
              <a:rPr lang="de-DE" dirty="0" err="1"/>
              <a:t>OptiPlex</a:t>
            </a:r>
            <a:r>
              <a:rPr lang="de-DE" dirty="0"/>
              <a:t>- und Precision-Serien. Hier sind die wichtigsten Informationen:</a:t>
            </a:r>
          </a:p>
          <a:p>
            <a:pPr algn="ctr"/>
            <a:r>
              <a:rPr lang="de-DE" b="1" dirty="0"/>
              <a:t>Leistung:</a:t>
            </a:r>
            <a:r>
              <a:rPr lang="de-DE" dirty="0"/>
              <a:t> 250 Watt, geeignet für Desktop-Computer mit niedrigen bis mittleren Leistungsanforderungen.</a:t>
            </a:r>
          </a:p>
          <a:p>
            <a:pPr algn="ctr"/>
            <a:r>
              <a:rPr lang="de-DE" b="1" dirty="0"/>
              <a:t>Formfaktor:</a:t>
            </a:r>
            <a:r>
              <a:rPr lang="de-DE" dirty="0"/>
              <a:t> Standard-ATX, was die Kompatibilität mit vielen Desktop-Gehäusen gewährleistet.</a:t>
            </a:r>
          </a:p>
          <a:p>
            <a:pPr algn="ctr"/>
            <a:r>
              <a:rPr lang="de-DE" b="1" dirty="0"/>
              <a:t>Effizienz:</a:t>
            </a:r>
            <a:r>
              <a:rPr lang="de-DE" dirty="0"/>
              <a:t> In der Regel 80 PLUS zertifiziert, was eine gute Energieeffizienz bedeutet.</a:t>
            </a:r>
          </a:p>
          <a:p>
            <a:pPr algn="ctr"/>
            <a:r>
              <a:rPr lang="de-DE" b="1" dirty="0"/>
              <a:t>Anschlüsse:</a:t>
            </a:r>
            <a:r>
              <a:rPr lang="de-DE" dirty="0"/>
              <a:t> Enthält Standardanschlüsse wie einen 24-poligen ATX-Mainboard-Anschluss, SATA-Stromanschlüsse und einen 4-poligen CPU-Stromanschluss.</a:t>
            </a:r>
          </a:p>
          <a:p>
            <a:pPr algn="ctr"/>
            <a:r>
              <a:rPr lang="de-DE" b="1" dirty="0"/>
              <a:t>Kühlung:</a:t>
            </a:r>
            <a:r>
              <a:rPr lang="de-DE" dirty="0"/>
              <a:t> Eingebauter Lüfter zur Temperaturregelung.</a:t>
            </a:r>
          </a:p>
        </p:txBody>
      </p:sp>
      <p:sp>
        <p:nvSpPr>
          <p:cNvPr id="6" name="Datumsplatzhalter 5"/>
          <p:cNvSpPr>
            <a:spLocks noGrp="1"/>
          </p:cNvSpPr>
          <p:nvPr>
            <p:ph type="dt" sz="half" idx="10"/>
          </p:nvPr>
        </p:nvSpPr>
        <p:spPr>
          <a:xfrm>
            <a:off x="8693317" y="6490914"/>
            <a:ext cx="2743200" cy="365125"/>
          </a:xfrm>
        </p:spPr>
        <p:txBody>
          <a:bodyPr/>
          <a:lstStyle/>
          <a:p>
            <a:fld id="{20AADCB3-6054-4109-96EE-C4E80C5D6718}" type="datetime1">
              <a:rPr lang="de-DE" sz="1600" smtClean="0"/>
              <a:t>06.09.2024</a:t>
            </a:fld>
            <a:endParaRPr lang="de-DE" sz="1600" dirty="0"/>
          </a:p>
        </p:txBody>
      </p:sp>
      <p:sp>
        <p:nvSpPr>
          <p:cNvPr id="7" name="Fußzeilenplatzhalter 6"/>
          <p:cNvSpPr>
            <a:spLocks noGrp="1"/>
          </p:cNvSpPr>
          <p:nvPr>
            <p:ph type="ftr" sz="quarter" idx="11"/>
          </p:nvPr>
        </p:nvSpPr>
        <p:spPr>
          <a:xfrm>
            <a:off x="787940" y="6583680"/>
            <a:ext cx="5901459" cy="274320"/>
          </a:xfrm>
        </p:spPr>
        <p:txBody>
          <a:bodyPr/>
          <a:lstStyle/>
          <a:p>
            <a:r>
              <a:rPr lang="de-DE" sz="1600" dirty="0" smtClean="0"/>
              <a:t>Vitalii Kasianov</a:t>
            </a:r>
            <a:endParaRPr lang="de-DE" sz="1600" dirty="0"/>
          </a:p>
        </p:txBody>
      </p:sp>
      <p:sp>
        <p:nvSpPr>
          <p:cNvPr id="8" name="Foliennummernplatzhalter 7"/>
          <p:cNvSpPr>
            <a:spLocks noGrp="1"/>
          </p:cNvSpPr>
          <p:nvPr>
            <p:ph type="sldNum" sz="quarter" idx="12"/>
          </p:nvPr>
        </p:nvSpPr>
        <p:spPr>
          <a:xfrm>
            <a:off x="11420911" y="6490915"/>
            <a:ext cx="771089" cy="365125"/>
          </a:xfrm>
        </p:spPr>
        <p:txBody>
          <a:bodyPr/>
          <a:lstStyle/>
          <a:p>
            <a:pPr algn="r"/>
            <a:fld id="{C1CAE7AB-BA91-4728-8E2D-A1BC1863836B}" type="slidenum">
              <a:rPr lang="de-DE" sz="1200" smtClean="0"/>
              <a:pPr algn="r"/>
              <a:t>8</a:t>
            </a:fld>
            <a:r>
              <a:rPr lang="de-DE" sz="1200" dirty="0" smtClean="0"/>
              <a:t> von 13</a:t>
            </a:r>
            <a:endParaRPr lang="de-DE" sz="1200" dirty="0"/>
          </a:p>
        </p:txBody>
      </p:sp>
    </p:spTree>
    <p:extLst>
      <p:ext uri="{BB962C8B-B14F-4D97-AF65-F5344CB8AC3E}">
        <p14:creationId xmlns:p14="http://schemas.microsoft.com/office/powerpoint/2010/main" val="29813839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err="1" smtClean="0">
                <a:solidFill>
                  <a:srgbClr val="FFFF00"/>
                </a:solidFill>
                <a:latin typeface="Berlin Sans FB Demi" panose="020E0802020502020306" pitchFamily="34" charset="0"/>
              </a:rPr>
              <a:t>Controlboard</a:t>
            </a:r>
            <a:endParaRPr lang="de-DE" dirty="0">
              <a:solidFill>
                <a:srgbClr val="FFFF00"/>
              </a:solidFill>
              <a:latin typeface="Berlin Sans FB Demi" panose="020E0802020502020306" pitchFamily="34" charset="0"/>
            </a:endParaRPr>
          </a:p>
        </p:txBody>
      </p:sp>
      <p:pic>
        <p:nvPicPr>
          <p:cNvPr id="5" name="Bildplatzhalter 4"/>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rot="16200000">
            <a:off x="6557546" y="1257301"/>
            <a:ext cx="5181599" cy="3886199"/>
          </a:xfrm>
        </p:spPr>
      </p:pic>
      <p:sp>
        <p:nvSpPr>
          <p:cNvPr id="4" name="Textplatzhalter 3"/>
          <p:cNvSpPr>
            <a:spLocks noGrp="1"/>
          </p:cNvSpPr>
          <p:nvPr>
            <p:ph type="body" sz="half" idx="2"/>
          </p:nvPr>
        </p:nvSpPr>
        <p:spPr/>
        <p:txBody>
          <a:bodyPr/>
          <a:lstStyle/>
          <a:p>
            <a:pPr algn="ctr"/>
            <a:r>
              <a:rPr lang="de-DE" dirty="0" smtClean="0"/>
              <a:t>Schnittstelle für Peripheriegeräte</a:t>
            </a:r>
            <a:endParaRPr lang="de-DE" dirty="0"/>
          </a:p>
        </p:txBody>
      </p:sp>
      <p:sp>
        <p:nvSpPr>
          <p:cNvPr id="6" name="Datumsplatzhalter 5"/>
          <p:cNvSpPr>
            <a:spLocks noGrp="1"/>
          </p:cNvSpPr>
          <p:nvPr>
            <p:ph type="dt" sz="half" idx="10"/>
          </p:nvPr>
        </p:nvSpPr>
        <p:spPr>
          <a:xfrm>
            <a:off x="8677711" y="6492875"/>
            <a:ext cx="2743200" cy="365125"/>
          </a:xfrm>
        </p:spPr>
        <p:txBody>
          <a:bodyPr/>
          <a:lstStyle/>
          <a:p>
            <a:fld id="{B5CC1CDA-4D86-4CCA-97B9-4A5AF89A1183}" type="datetime1">
              <a:rPr lang="de-DE" sz="1600" smtClean="0"/>
              <a:t>06.09.2024</a:t>
            </a:fld>
            <a:endParaRPr lang="de-DE" sz="1600" dirty="0"/>
          </a:p>
        </p:txBody>
      </p:sp>
      <p:sp>
        <p:nvSpPr>
          <p:cNvPr id="7" name="Fußzeilenplatzhalter 6"/>
          <p:cNvSpPr>
            <a:spLocks noGrp="1"/>
          </p:cNvSpPr>
          <p:nvPr>
            <p:ph type="ftr" sz="quarter" idx="11"/>
          </p:nvPr>
        </p:nvSpPr>
        <p:spPr>
          <a:xfrm>
            <a:off x="-1403456" y="6583680"/>
            <a:ext cx="5901459" cy="274320"/>
          </a:xfrm>
        </p:spPr>
        <p:txBody>
          <a:bodyPr/>
          <a:lstStyle/>
          <a:p>
            <a:pPr algn="ctr"/>
            <a:r>
              <a:rPr lang="de-DE" sz="1600" dirty="0" smtClean="0"/>
              <a:t>Vitalii Kasianov</a:t>
            </a:r>
            <a:endParaRPr lang="de-DE" sz="1600" dirty="0"/>
          </a:p>
        </p:txBody>
      </p:sp>
      <p:sp>
        <p:nvSpPr>
          <p:cNvPr id="8" name="Foliennummernplatzhalter 7"/>
          <p:cNvSpPr>
            <a:spLocks noGrp="1"/>
          </p:cNvSpPr>
          <p:nvPr>
            <p:ph type="sldNum" sz="quarter" idx="12"/>
          </p:nvPr>
        </p:nvSpPr>
        <p:spPr>
          <a:xfrm>
            <a:off x="11420911" y="6492875"/>
            <a:ext cx="771089" cy="365125"/>
          </a:xfrm>
        </p:spPr>
        <p:txBody>
          <a:bodyPr/>
          <a:lstStyle/>
          <a:p>
            <a:pPr algn="r"/>
            <a:fld id="{C1CAE7AB-BA91-4728-8E2D-A1BC1863836B}" type="slidenum">
              <a:rPr lang="de-DE" sz="1200" smtClean="0"/>
              <a:pPr algn="r"/>
              <a:t>9</a:t>
            </a:fld>
            <a:r>
              <a:rPr lang="de-DE" sz="1200" dirty="0" smtClean="0"/>
              <a:t> von 13</a:t>
            </a:r>
            <a:endParaRPr lang="de-DE" sz="1200" dirty="0"/>
          </a:p>
        </p:txBody>
      </p:sp>
    </p:spTree>
    <p:extLst>
      <p:ext uri="{BB962C8B-B14F-4D97-AF65-F5344CB8AC3E}">
        <p14:creationId xmlns:p14="http://schemas.microsoft.com/office/powerpoint/2010/main" val="3502689691"/>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22465" y="665024"/>
            <a:ext cx="7772400" cy="1463040"/>
          </a:xfrm>
        </p:spPr>
        <p:txBody>
          <a:bodyPr/>
          <a:lstStyle/>
          <a:p>
            <a:pPr algn="ctr"/>
            <a:r>
              <a:rPr lang="de-DE" dirty="0" smtClean="0">
                <a:solidFill>
                  <a:srgbClr val="FFFF00"/>
                </a:solidFill>
                <a:latin typeface="Berlin Sans FB Demi" panose="020E0802020502020306" pitchFamily="34" charset="0"/>
              </a:rPr>
              <a:t>Kühler Teil 1 von 2</a:t>
            </a:r>
            <a:endParaRPr lang="de-DE" dirty="0">
              <a:solidFill>
                <a:srgbClr val="FFFF00"/>
              </a:solidFill>
              <a:latin typeface="Berlin Sans FB Demi" panose="020E0802020502020306" pitchFamily="34" charset="0"/>
            </a:endParaRPr>
          </a:p>
        </p:txBody>
      </p:sp>
      <p:pic>
        <p:nvPicPr>
          <p:cNvPr id="5" name="Bildplatzhalter 4"/>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rot="5400000">
            <a:off x="6983615" y="1251770"/>
            <a:ext cx="4888920" cy="3666690"/>
          </a:xfrm>
        </p:spPr>
      </p:pic>
      <p:sp>
        <p:nvSpPr>
          <p:cNvPr id="4" name="Textplatzhalter 3"/>
          <p:cNvSpPr>
            <a:spLocks noGrp="1"/>
          </p:cNvSpPr>
          <p:nvPr>
            <p:ph type="body" sz="half" idx="2"/>
          </p:nvPr>
        </p:nvSpPr>
        <p:spPr/>
        <p:txBody>
          <a:bodyPr>
            <a:normAutofit/>
          </a:bodyPr>
          <a:lstStyle/>
          <a:p>
            <a:pPr algn="ctr"/>
            <a:r>
              <a:rPr lang="de-DE" dirty="0"/>
              <a:t>Ein </a:t>
            </a:r>
            <a:r>
              <a:rPr lang="de-DE" b="1" dirty="0"/>
              <a:t>Kühler</a:t>
            </a:r>
            <a:r>
              <a:rPr lang="de-DE" dirty="0"/>
              <a:t> (auch </a:t>
            </a:r>
            <a:r>
              <a:rPr lang="de-DE" b="1" dirty="0" err="1"/>
              <a:t>Heatsink</a:t>
            </a:r>
            <a:r>
              <a:rPr lang="de-DE" dirty="0"/>
              <a:t> genannt) ist ein Bauteil, das in Computern und anderen elektronischen Geräten verwendet wird, um Wärme von empfindlichen Komponenten wie der CPU (Central Processing Unit), GPU (Graphics Processing Unit), oder anderen Chips abzuleiten.</a:t>
            </a:r>
          </a:p>
        </p:txBody>
      </p:sp>
      <p:sp>
        <p:nvSpPr>
          <p:cNvPr id="6" name="Datumsplatzhalter 5"/>
          <p:cNvSpPr>
            <a:spLocks noGrp="1"/>
          </p:cNvSpPr>
          <p:nvPr>
            <p:ph type="dt" sz="half" idx="10"/>
          </p:nvPr>
        </p:nvSpPr>
        <p:spPr>
          <a:xfrm>
            <a:off x="8677711" y="6410356"/>
            <a:ext cx="2743200" cy="365125"/>
          </a:xfrm>
        </p:spPr>
        <p:txBody>
          <a:bodyPr/>
          <a:lstStyle/>
          <a:p>
            <a:fld id="{0FE090F3-0BE7-4C7B-B081-024698BCB566}" type="datetime1">
              <a:rPr lang="de-DE" sz="1600" smtClean="0"/>
              <a:t>06.09.2024</a:t>
            </a:fld>
            <a:endParaRPr lang="de-DE" sz="1600" dirty="0"/>
          </a:p>
        </p:txBody>
      </p:sp>
      <p:sp>
        <p:nvSpPr>
          <p:cNvPr id="7" name="Fußzeilenplatzhalter 6"/>
          <p:cNvSpPr>
            <a:spLocks noGrp="1"/>
          </p:cNvSpPr>
          <p:nvPr>
            <p:ph type="ftr" sz="quarter" idx="11"/>
          </p:nvPr>
        </p:nvSpPr>
        <p:spPr>
          <a:xfrm>
            <a:off x="-1407247" y="6592919"/>
            <a:ext cx="5901459" cy="274320"/>
          </a:xfrm>
        </p:spPr>
        <p:txBody>
          <a:bodyPr/>
          <a:lstStyle/>
          <a:p>
            <a:pPr algn="ctr"/>
            <a:r>
              <a:rPr lang="de-DE" sz="1600" dirty="0" smtClean="0"/>
              <a:t>Vitalii Kasianov</a:t>
            </a:r>
            <a:endParaRPr lang="de-DE" sz="1600" dirty="0"/>
          </a:p>
        </p:txBody>
      </p:sp>
      <p:sp>
        <p:nvSpPr>
          <p:cNvPr id="8" name="Foliennummernplatzhalter 7"/>
          <p:cNvSpPr>
            <a:spLocks noGrp="1"/>
          </p:cNvSpPr>
          <p:nvPr>
            <p:ph type="sldNum" sz="quarter" idx="12"/>
          </p:nvPr>
        </p:nvSpPr>
        <p:spPr>
          <a:xfrm>
            <a:off x="11420911" y="6410356"/>
            <a:ext cx="771089" cy="365125"/>
          </a:xfrm>
        </p:spPr>
        <p:txBody>
          <a:bodyPr/>
          <a:lstStyle/>
          <a:p>
            <a:pPr algn="ctr"/>
            <a:fld id="{C1CAE7AB-BA91-4728-8E2D-A1BC1863836B}" type="slidenum">
              <a:rPr lang="de-DE" sz="1100" smtClean="0"/>
              <a:pPr algn="ctr"/>
              <a:t>10</a:t>
            </a:fld>
            <a:r>
              <a:rPr lang="de-DE" sz="1100" dirty="0" smtClean="0"/>
              <a:t> von 13</a:t>
            </a:r>
            <a:endParaRPr lang="de-DE" sz="1100" dirty="0"/>
          </a:p>
        </p:txBody>
      </p:sp>
    </p:spTree>
    <p:extLst>
      <p:ext uri="{BB962C8B-B14F-4D97-AF65-F5344CB8AC3E}">
        <p14:creationId xmlns:p14="http://schemas.microsoft.com/office/powerpoint/2010/main" val="15020705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solidFill>
                  <a:srgbClr val="FFFF00"/>
                </a:solidFill>
                <a:latin typeface="Berlin Sans FB Demi" panose="020E0802020502020306" pitchFamily="34" charset="0"/>
              </a:rPr>
              <a:t>Kühler Teil 2 von 2</a:t>
            </a:r>
            <a:endParaRPr lang="de-DE" dirty="0">
              <a:solidFill>
                <a:srgbClr val="FFFF00"/>
              </a:solidFill>
              <a:latin typeface="Berlin Sans FB Demi" panose="020E0802020502020306" pitchFamily="34" charset="0"/>
            </a:endParaRPr>
          </a:p>
        </p:txBody>
      </p:sp>
      <p:pic>
        <p:nvPicPr>
          <p:cNvPr id="5" name="Bildplatzhalt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23460" r="23460"/>
          <a:stretch>
            <a:fillRect/>
          </a:stretch>
        </p:blipFill>
        <p:spPr/>
      </p:pic>
      <p:sp>
        <p:nvSpPr>
          <p:cNvPr id="4" name="Textplatzhalter 3"/>
          <p:cNvSpPr>
            <a:spLocks noGrp="1"/>
          </p:cNvSpPr>
          <p:nvPr>
            <p:ph type="body" sz="half" idx="2"/>
          </p:nvPr>
        </p:nvSpPr>
        <p:spPr/>
        <p:txBody>
          <a:bodyPr>
            <a:normAutofit/>
          </a:bodyPr>
          <a:lstStyle/>
          <a:p>
            <a:pPr algn="ctr"/>
            <a:r>
              <a:rPr lang="de-DE" dirty="0"/>
              <a:t>Ein </a:t>
            </a:r>
            <a:r>
              <a:rPr lang="de-DE" b="1" dirty="0"/>
              <a:t>Kühler</a:t>
            </a:r>
            <a:r>
              <a:rPr lang="de-DE" dirty="0"/>
              <a:t> (auch </a:t>
            </a:r>
            <a:r>
              <a:rPr lang="de-DE" b="1" dirty="0" err="1"/>
              <a:t>Heatsink</a:t>
            </a:r>
            <a:r>
              <a:rPr lang="de-DE" dirty="0"/>
              <a:t> genannt) ist ein Bauteil, das in Computern und anderen elektronischen Geräten verwendet wird, um Wärme von empfindlichen Komponenten wie der CPU (Central Processing Unit), GPU (Graphics Processing Unit), oder anderen Chips abzuleiten.</a:t>
            </a:r>
          </a:p>
        </p:txBody>
      </p:sp>
      <p:sp>
        <p:nvSpPr>
          <p:cNvPr id="6" name="Datumsplatzhalter 5"/>
          <p:cNvSpPr>
            <a:spLocks noGrp="1"/>
          </p:cNvSpPr>
          <p:nvPr>
            <p:ph type="dt" sz="half" idx="10"/>
          </p:nvPr>
        </p:nvSpPr>
        <p:spPr>
          <a:xfrm>
            <a:off x="8677711" y="6492875"/>
            <a:ext cx="2743200" cy="365125"/>
          </a:xfrm>
        </p:spPr>
        <p:txBody>
          <a:bodyPr/>
          <a:lstStyle/>
          <a:p>
            <a:fld id="{AE81885D-7F11-4016-9FAE-9B705437B408}" type="datetime1">
              <a:rPr lang="de-DE" sz="1600" smtClean="0"/>
              <a:t>06.09.2024</a:t>
            </a:fld>
            <a:endParaRPr lang="de-DE" sz="1600" dirty="0"/>
          </a:p>
        </p:txBody>
      </p:sp>
      <p:sp>
        <p:nvSpPr>
          <p:cNvPr id="7" name="Fußzeilenplatzhalter 6"/>
          <p:cNvSpPr>
            <a:spLocks noGrp="1"/>
          </p:cNvSpPr>
          <p:nvPr>
            <p:ph type="ftr" sz="quarter" idx="11"/>
          </p:nvPr>
        </p:nvSpPr>
        <p:spPr>
          <a:xfrm>
            <a:off x="-1384160" y="6561509"/>
            <a:ext cx="5901459" cy="274320"/>
          </a:xfrm>
        </p:spPr>
        <p:txBody>
          <a:bodyPr/>
          <a:lstStyle/>
          <a:p>
            <a:pPr algn="ctr"/>
            <a:r>
              <a:rPr lang="de-DE" sz="1600" dirty="0" smtClean="0"/>
              <a:t>Vitalii Kasianov</a:t>
            </a:r>
            <a:endParaRPr lang="de-DE" sz="1600" dirty="0"/>
          </a:p>
        </p:txBody>
      </p:sp>
      <p:sp>
        <p:nvSpPr>
          <p:cNvPr id="8" name="Foliennummernplatzhalter 7"/>
          <p:cNvSpPr>
            <a:spLocks noGrp="1"/>
          </p:cNvSpPr>
          <p:nvPr>
            <p:ph type="sldNum" sz="quarter" idx="12"/>
          </p:nvPr>
        </p:nvSpPr>
        <p:spPr>
          <a:xfrm>
            <a:off x="11420911" y="6470704"/>
            <a:ext cx="771089" cy="365125"/>
          </a:xfrm>
        </p:spPr>
        <p:txBody>
          <a:bodyPr/>
          <a:lstStyle/>
          <a:p>
            <a:fld id="{C1CAE7AB-BA91-4728-8E2D-A1BC1863836B}" type="slidenum">
              <a:rPr lang="de-DE" sz="1100" smtClean="0"/>
              <a:t>11</a:t>
            </a:fld>
            <a:r>
              <a:rPr lang="de-DE" sz="1100" dirty="0" smtClean="0"/>
              <a:t> von 13</a:t>
            </a:r>
            <a:endParaRPr lang="de-DE" sz="1100" dirty="0"/>
          </a:p>
        </p:txBody>
      </p:sp>
    </p:spTree>
    <p:extLst>
      <p:ext uri="{BB962C8B-B14F-4D97-AF65-F5344CB8AC3E}">
        <p14:creationId xmlns:p14="http://schemas.microsoft.com/office/powerpoint/2010/main" val="4057565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solidFill>
                  <a:srgbClr val="FFFF00"/>
                </a:solidFill>
                <a:latin typeface="Berlin Sans FB Demi" panose="020E0802020502020306" pitchFamily="34" charset="0"/>
              </a:rPr>
              <a:t>DVD-RAM</a:t>
            </a:r>
            <a:endParaRPr lang="de-DE" dirty="0">
              <a:solidFill>
                <a:srgbClr val="FFFF00"/>
              </a:solidFill>
              <a:latin typeface="Berlin Sans FB Demi" panose="020E0802020502020306" pitchFamily="34" charset="0"/>
            </a:endParaRPr>
          </a:p>
        </p:txBody>
      </p:sp>
      <p:pic>
        <p:nvPicPr>
          <p:cNvPr id="5" name="Bildplatzhalter 4"/>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rot="5400000">
            <a:off x="6769606" y="1367055"/>
            <a:ext cx="4888920" cy="3666690"/>
          </a:xfrm>
        </p:spPr>
      </p:pic>
      <p:sp>
        <p:nvSpPr>
          <p:cNvPr id="4" name="Textplatzhalter 3"/>
          <p:cNvSpPr>
            <a:spLocks noGrp="1"/>
          </p:cNvSpPr>
          <p:nvPr>
            <p:ph type="body" sz="half" idx="2"/>
          </p:nvPr>
        </p:nvSpPr>
        <p:spPr/>
        <p:txBody>
          <a:bodyPr>
            <a:normAutofit fontScale="70000" lnSpcReduction="20000"/>
          </a:bodyPr>
          <a:lstStyle/>
          <a:p>
            <a:r>
              <a:rPr lang="de-DE" b="1" dirty="0"/>
              <a:t>DVD-RAM</a:t>
            </a:r>
            <a:r>
              <a:rPr lang="de-DE" dirty="0"/>
              <a:t> (Digital Versatile Disc Random Access Memory) ist ein wiederbeschreibbares optisches Speichermedium, das zur Speicherung von Daten verwendet wird. Es gehört zur DVD-Familie und bietet folgende Eigenschaften:</a:t>
            </a:r>
          </a:p>
          <a:p>
            <a:r>
              <a:rPr lang="de-DE" b="1" dirty="0"/>
              <a:t>Wiederbeschreibbar</a:t>
            </a:r>
            <a:r>
              <a:rPr lang="de-DE" dirty="0"/>
              <a:t>: Kann bis zu 100.000 Mal beschrieben und gelöscht werden, was es langlebig macht.</a:t>
            </a:r>
          </a:p>
          <a:p>
            <a:r>
              <a:rPr lang="de-DE" b="1" dirty="0"/>
              <a:t>Kapazität</a:t>
            </a:r>
            <a:r>
              <a:rPr lang="de-DE" dirty="0"/>
              <a:t>: Typische Kapazität beträgt 4,7 GB pro Seite, also bis zu 9,4 GB bei doppelseitigen Discs.</a:t>
            </a:r>
          </a:p>
          <a:p>
            <a:r>
              <a:rPr lang="de-DE" b="1" dirty="0"/>
              <a:t>Zugriffsart</a:t>
            </a:r>
            <a:r>
              <a:rPr lang="de-DE" dirty="0"/>
              <a:t>: Unterstützt zufälligen Datenzugriff (ähnlich einer Festplatte), was es für schnelle Lese- und Schreibvorgänge effizient macht.</a:t>
            </a:r>
          </a:p>
          <a:p>
            <a:r>
              <a:rPr lang="de-DE" b="1" dirty="0"/>
              <a:t>Einsatzbereiche</a:t>
            </a:r>
            <a:r>
              <a:rPr lang="de-DE" dirty="0"/>
              <a:t>: Wird hauptsächlich für Datensicherungen, Archivierungen und in Camcordern verwendet.</a:t>
            </a:r>
          </a:p>
          <a:p>
            <a:r>
              <a:rPr lang="de-DE" b="1" dirty="0"/>
              <a:t>Kompatibilität</a:t>
            </a:r>
            <a:r>
              <a:rPr lang="de-DE" dirty="0"/>
              <a:t>: Wird von speziellen Laufwerken unterstützt, ist jedoch nicht so weit verbreitet wie andere DVD-Formate.</a:t>
            </a:r>
          </a:p>
          <a:p>
            <a:r>
              <a:rPr lang="de-DE" dirty="0"/>
              <a:t>DVD-RAMs sind aufgrund ihrer hohen Lebensdauer und Zuverlässigkeit für bestimmte professionelle Anwendungen geschätzt, wurden aber weitgehend durch modernere Speichermedien ersetzt.</a:t>
            </a:r>
          </a:p>
          <a:p>
            <a:endParaRPr lang="de-DE" dirty="0"/>
          </a:p>
        </p:txBody>
      </p:sp>
      <p:sp>
        <p:nvSpPr>
          <p:cNvPr id="6" name="Datumsplatzhalter 5"/>
          <p:cNvSpPr>
            <a:spLocks noGrp="1"/>
          </p:cNvSpPr>
          <p:nvPr>
            <p:ph type="dt" sz="half" idx="10"/>
          </p:nvPr>
        </p:nvSpPr>
        <p:spPr>
          <a:xfrm>
            <a:off x="8677711" y="6538277"/>
            <a:ext cx="2743200" cy="365125"/>
          </a:xfrm>
        </p:spPr>
        <p:txBody>
          <a:bodyPr/>
          <a:lstStyle/>
          <a:p>
            <a:fld id="{9D920F82-5A5A-47E4-AF22-3A36D102D8DC}" type="datetime1">
              <a:rPr lang="de-DE" sz="1600" smtClean="0"/>
              <a:t>06.09.2024</a:t>
            </a:fld>
            <a:endParaRPr lang="de-DE" sz="1600" dirty="0"/>
          </a:p>
        </p:txBody>
      </p:sp>
      <p:sp>
        <p:nvSpPr>
          <p:cNvPr id="7" name="Fußzeilenplatzhalter 6"/>
          <p:cNvSpPr>
            <a:spLocks noGrp="1"/>
          </p:cNvSpPr>
          <p:nvPr>
            <p:ph type="ftr" sz="quarter" idx="11"/>
          </p:nvPr>
        </p:nvSpPr>
        <p:spPr>
          <a:xfrm>
            <a:off x="-1421482" y="6583680"/>
            <a:ext cx="5901459" cy="274320"/>
          </a:xfrm>
        </p:spPr>
        <p:txBody>
          <a:bodyPr/>
          <a:lstStyle/>
          <a:p>
            <a:pPr algn="ctr"/>
            <a:r>
              <a:rPr lang="de-DE" sz="1600" dirty="0" smtClean="0"/>
              <a:t>Vitalii Kasianov</a:t>
            </a:r>
            <a:endParaRPr lang="de-DE" sz="1600" dirty="0"/>
          </a:p>
        </p:txBody>
      </p:sp>
      <p:sp>
        <p:nvSpPr>
          <p:cNvPr id="8" name="Foliennummernplatzhalter 7"/>
          <p:cNvSpPr>
            <a:spLocks noGrp="1"/>
          </p:cNvSpPr>
          <p:nvPr>
            <p:ph type="sldNum" sz="quarter" idx="12"/>
          </p:nvPr>
        </p:nvSpPr>
        <p:spPr>
          <a:xfrm>
            <a:off x="11420911" y="6492875"/>
            <a:ext cx="771089" cy="365125"/>
          </a:xfrm>
        </p:spPr>
        <p:txBody>
          <a:bodyPr/>
          <a:lstStyle/>
          <a:p>
            <a:fld id="{C1CAE7AB-BA91-4728-8E2D-A1BC1863836B}" type="slidenum">
              <a:rPr lang="de-DE" sz="1100" smtClean="0"/>
              <a:t>12</a:t>
            </a:fld>
            <a:r>
              <a:rPr lang="de-DE" sz="1100" dirty="0" smtClean="0"/>
              <a:t> von 13</a:t>
            </a:r>
            <a:endParaRPr lang="de-DE" sz="1100" dirty="0"/>
          </a:p>
        </p:txBody>
      </p:sp>
    </p:spTree>
    <p:extLst>
      <p:ext uri="{BB962C8B-B14F-4D97-AF65-F5344CB8AC3E}">
        <p14:creationId xmlns:p14="http://schemas.microsoft.com/office/powerpoint/2010/main" val="24825730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err="1" smtClean="0">
                <a:solidFill>
                  <a:srgbClr val="FFFF00"/>
                </a:solidFill>
                <a:latin typeface="Berlin Sans FB Demi" panose="020E0802020502020306" pitchFamily="34" charset="0"/>
              </a:rPr>
              <a:t>Sata</a:t>
            </a:r>
            <a:r>
              <a:rPr lang="de-DE" dirty="0" smtClean="0">
                <a:solidFill>
                  <a:srgbClr val="FFFF00"/>
                </a:solidFill>
                <a:latin typeface="Berlin Sans FB Demi" panose="020E0802020502020306" pitchFamily="34" charset="0"/>
              </a:rPr>
              <a:t> Kabel</a:t>
            </a:r>
            <a:endParaRPr lang="de-DE" dirty="0">
              <a:solidFill>
                <a:srgbClr val="FFFF00"/>
              </a:solidFill>
              <a:latin typeface="Berlin Sans FB Demi" panose="020E0802020502020306" pitchFamily="34" charset="0"/>
            </a:endParaRPr>
          </a:p>
        </p:txBody>
      </p:sp>
      <p:pic>
        <p:nvPicPr>
          <p:cNvPr id="5" name="Bildplatzhalter 4"/>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rot="5400000">
            <a:off x="6769606" y="1367055"/>
            <a:ext cx="4888920" cy="3666690"/>
          </a:xfrm>
        </p:spPr>
      </p:pic>
      <p:sp>
        <p:nvSpPr>
          <p:cNvPr id="4" name="Textplatzhalter 3"/>
          <p:cNvSpPr>
            <a:spLocks noGrp="1"/>
          </p:cNvSpPr>
          <p:nvPr>
            <p:ph type="body" sz="half" idx="2"/>
          </p:nvPr>
        </p:nvSpPr>
        <p:spPr/>
        <p:txBody>
          <a:bodyPr>
            <a:normAutofit/>
          </a:bodyPr>
          <a:lstStyle/>
          <a:p>
            <a:pPr algn="ctr"/>
            <a:r>
              <a:rPr lang="de-DE" dirty="0"/>
              <a:t>Ein </a:t>
            </a:r>
            <a:r>
              <a:rPr lang="de-DE" b="1" dirty="0"/>
              <a:t>SATA-Kabel</a:t>
            </a:r>
            <a:r>
              <a:rPr lang="de-DE" dirty="0"/>
              <a:t> (Serial ATA) ist ein Datenkabel, das zur Verbindung von Speichergeräten wie Festplatten, SSDs oder optischen Laufwerken mit dem Motherboard eines Computers verwendet wird.</a:t>
            </a:r>
          </a:p>
        </p:txBody>
      </p:sp>
      <p:sp>
        <p:nvSpPr>
          <p:cNvPr id="6" name="Datumsplatzhalter 5"/>
          <p:cNvSpPr>
            <a:spLocks noGrp="1"/>
          </p:cNvSpPr>
          <p:nvPr>
            <p:ph type="dt" sz="half" idx="10"/>
          </p:nvPr>
        </p:nvSpPr>
        <p:spPr>
          <a:xfrm>
            <a:off x="8677711" y="6492875"/>
            <a:ext cx="2743200" cy="365125"/>
          </a:xfrm>
        </p:spPr>
        <p:txBody>
          <a:bodyPr/>
          <a:lstStyle/>
          <a:p>
            <a:fld id="{E23F1FB7-65E4-42B1-9E3C-37A1DDFC9317}" type="datetime1">
              <a:rPr lang="de-DE" sz="1600" smtClean="0"/>
              <a:t>06.09.2024</a:t>
            </a:fld>
            <a:endParaRPr lang="de-DE" sz="1600" dirty="0"/>
          </a:p>
        </p:txBody>
      </p:sp>
      <p:sp>
        <p:nvSpPr>
          <p:cNvPr id="7" name="Fußzeilenplatzhalter 6"/>
          <p:cNvSpPr>
            <a:spLocks noGrp="1"/>
          </p:cNvSpPr>
          <p:nvPr>
            <p:ph type="ftr" sz="quarter" idx="11"/>
          </p:nvPr>
        </p:nvSpPr>
        <p:spPr>
          <a:xfrm>
            <a:off x="-1407280" y="6583680"/>
            <a:ext cx="5901459" cy="274320"/>
          </a:xfrm>
        </p:spPr>
        <p:txBody>
          <a:bodyPr/>
          <a:lstStyle/>
          <a:p>
            <a:pPr algn="ctr"/>
            <a:r>
              <a:rPr lang="de-DE" sz="1600" dirty="0" smtClean="0"/>
              <a:t>Vitalii Kasianov</a:t>
            </a:r>
            <a:endParaRPr lang="de-DE" sz="1600" dirty="0"/>
          </a:p>
        </p:txBody>
      </p:sp>
      <p:sp>
        <p:nvSpPr>
          <p:cNvPr id="8" name="Foliennummernplatzhalter 7"/>
          <p:cNvSpPr>
            <a:spLocks noGrp="1"/>
          </p:cNvSpPr>
          <p:nvPr>
            <p:ph type="sldNum" sz="quarter" idx="12"/>
          </p:nvPr>
        </p:nvSpPr>
        <p:spPr>
          <a:xfrm>
            <a:off x="11420911" y="6492875"/>
            <a:ext cx="771089" cy="365125"/>
          </a:xfrm>
        </p:spPr>
        <p:txBody>
          <a:bodyPr/>
          <a:lstStyle/>
          <a:p>
            <a:pPr algn="r"/>
            <a:fld id="{C1CAE7AB-BA91-4728-8E2D-A1BC1863836B}" type="slidenum">
              <a:rPr lang="de-DE" sz="1100" smtClean="0"/>
              <a:pPr algn="r"/>
              <a:t>13</a:t>
            </a:fld>
            <a:r>
              <a:rPr lang="de-DE" sz="1100" dirty="0" smtClean="0"/>
              <a:t> von 13</a:t>
            </a:r>
            <a:endParaRPr lang="de-DE" sz="1100" dirty="0"/>
          </a:p>
        </p:txBody>
      </p:sp>
    </p:spTree>
    <p:extLst>
      <p:ext uri="{BB962C8B-B14F-4D97-AF65-F5344CB8AC3E}">
        <p14:creationId xmlns:p14="http://schemas.microsoft.com/office/powerpoint/2010/main" val="2078926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chaltkreis">
  <a:themeElements>
    <a:clrScheme name="Schaltkreis">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Schaltkreis">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chaltkreis">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0</TotalTime>
  <Words>734</Words>
  <Application>Microsoft Office PowerPoint</Application>
  <PresentationFormat>Breitbild</PresentationFormat>
  <Paragraphs>87</Paragraphs>
  <Slides>13</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13</vt:i4>
      </vt:variant>
    </vt:vector>
  </HeadingPairs>
  <TitlesOfParts>
    <vt:vector size="19" baseType="lpstr">
      <vt:lpstr>Arial</vt:lpstr>
      <vt:lpstr>Berlin Sans FB Demi</vt:lpstr>
      <vt:lpstr>Calibri</vt:lpstr>
      <vt:lpstr>Trebuchet MS</vt:lpstr>
      <vt:lpstr>Tw Cen MT</vt:lpstr>
      <vt:lpstr>Schaltkreis</vt:lpstr>
      <vt:lpstr>PC Nach Kundenwunsch</vt:lpstr>
      <vt:lpstr>Inhaltsverzeichnis</vt:lpstr>
      <vt:lpstr>Gehäuse des Computers </vt:lpstr>
      <vt:lpstr>CPU</vt:lpstr>
      <vt:lpstr>Mainboard</vt:lpstr>
      <vt:lpstr>RAM</vt:lpstr>
      <vt:lpstr>Festplatte</vt:lpstr>
      <vt:lpstr>Netzteil</vt:lpstr>
      <vt:lpstr>Controlboard</vt:lpstr>
      <vt:lpstr>Kühler Teil 1 von 2</vt:lpstr>
      <vt:lpstr>Kühler Teil 2 von 2</vt:lpstr>
      <vt:lpstr>DVD-RAM</vt:lpstr>
      <vt:lpstr>Sata Kabel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Vitalii Kasianov</dc:creator>
  <cp:lastModifiedBy>Vitalii Kasianov</cp:lastModifiedBy>
  <cp:revision>26</cp:revision>
  <dcterms:created xsi:type="dcterms:W3CDTF">2024-09-03T06:32:28Z</dcterms:created>
  <dcterms:modified xsi:type="dcterms:W3CDTF">2024-09-06T06:02:13Z</dcterms:modified>
</cp:coreProperties>
</file>