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9"/>
  </p:notesMasterIdLst>
  <p:sldIdLst>
    <p:sldId id="256" r:id="rId2"/>
    <p:sldId id="269" r:id="rId3"/>
    <p:sldId id="257" r:id="rId4"/>
    <p:sldId id="260" r:id="rId5"/>
    <p:sldId id="259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0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903C-6A36-44F3-8A85-93421B4238F2}" type="datetimeFigureOut">
              <a:rPr lang="de-DE" smtClean="0"/>
              <a:t>05.09.2024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95EE8-C7C1-49B1-A66A-32DB77D601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578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5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24.jp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14475" y="517530"/>
            <a:ext cx="9448800" cy="182509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PC nach Kundenwunsch</a:t>
            </a:r>
            <a:r>
              <a:rPr lang="de-DE" dirty="0"/>
              <a:t/>
            </a:r>
            <a:br>
              <a:rPr lang="de-DE" dirty="0"/>
            </a:br>
            <a:r>
              <a:rPr lang="de-DE" sz="4400" dirty="0" smtClean="0"/>
              <a:t>Dell </a:t>
            </a:r>
            <a:r>
              <a:rPr lang="de-DE" sz="4400" dirty="0" err="1" smtClean="0"/>
              <a:t>Optiplex</a:t>
            </a:r>
            <a:r>
              <a:rPr lang="de-DE" sz="4400" dirty="0" smtClean="0"/>
              <a:t> 380</a:t>
            </a:r>
            <a:endParaRPr lang="de-DE" sz="4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106" y="2714101"/>
            <a:ext cx="1862230" cy="311512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33010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352192" y="448408"/>
            <a:ext cx="77196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Öffnen des Gehäuses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/>
              <a:t>Entfernen des Power-</a:t>
            </a:r>
            <a:r>
              <a:rPr lang="de-DE" sz="1600" dirty="0" err="1"/>
              <a:t>Connectors</a:t>
            </a:r>
            <a:endParaRPr lang="de-DE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/>
              <a:t>Ausstecken des </a:t>
            </a:r>
            <a:r>
              <a:rPr lang="de-DE" sz="1600" dirty="0" err="1"/>
              <a:t>Lüfterkabels</a:t>
            </a:r>
            <a:endParaRPr lang="de-DE" sz="16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des Prozessorkühlblocks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der SATA-Anschlüsse von Festplatte und DVD-Laufwerk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des DVD-Laufwerks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der Festplatte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des Arbeitsspeichers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der CPU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der E/A-Leiste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des Netzteils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Entfernen der Hauptplatine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Zusammensetzen aller Komponenten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Betriebssystem und gewünschte Software installiert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1600" dirty="0" smtClean="0"/>
              <a:t>Ende</a:t>
            </a:r>
            <a:endParaRPr lang="de-DE" sz="1600" dirty="0"/>
          </a:p>
        </p:txBody>
      </p:sp>
      <p:sp>
        <p:nvSpPr>
          <p:cNvPr id="3" name="Textfeld 2"/>
          <p:cNvSpPr txBox="1"/>
          <p:nvPr/>
        </p:nvSpPr>
        <p:spPr>
          <a:xfrm>
            <a:off x="685800" y="2092568"/>
            <a:ext cx="3103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dirty="0" smtClean="0"/>
              <a:t>Inhalt</a:t>
            </a:r>
            <a:endParaRPr lang="de-DE" sz="8000" dirty="0"/>
          </a:p>
        </p:txBody>
      </p:sp>
      <p:sp>
        <p:nvSpPr>
          <p:cNvPr id="4" name="Textfeld 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2/17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00711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Öffnen des </a:t>
            </a:r>
            <a:r>
              <a:rPr lang="de-DE" dirty="0" err="1" smtClean="0"/>
              <a:t>gehäuses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876" y="2155825"/>
            <a:ext cx="3550585" cy="4024313"/>
          </a:xfrm>
        </p:spPr>
      </p:pic>
      <p:sp>
        <p:nvSpPr>
          <p:cNvPr id="5" name="Textfeld 4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3/17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41379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des Power </a:t>
            </a:r>
            <a:r>
              <a:rPr lang="de-DE" dirty="0" err="1" smtClean="0"/>
              <a:t>connectors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198" y="2193925"/>
            <a:ext cx="3018234" cy="40243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31" y="2952750"/>
            <a:ext cx="4948384" cy="3265488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3200400" y="3481754"/>
            <a:ext cx="1362808" cy="1143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4/17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73548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Ausstecken des </a:t>
            </a:r>
            <a:r>
              <a:rPr lang="de-DE" dirty="0" err="1" smtClean="0"/>
              <a:t>Lüfterkabels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83" y="2193925"/>
            <a:ext cx="3018234" cy="40243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Ellipse 4"/>
          <p:cNvSpPr/>
          <p:nvPr/>
        </p:nvSpPr>
        <p:spPr>
          <a:xfrm>
            <a:off x="4853354" y="3877408"/>
            <a:ext cx="2083777" cy="178483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5/17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97044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8215" y="764373"/>
            <a:ext cx="10837985" cy="1293028"/>
          </a:xfrm>
        </p:spPr>
        <p:txBody>
          <a:bodyPr/>
          <a:lstStyle/>
          <a:p>
            <a:r>
              <a:rPr lang="de-DE" dirty="0" smtClean="0"/>
              <a:t>Entfernen des prozessor-</a:t>
            </a:r>
            <a:r>
              <a:rPr lang="de-DE" dirty="0" err="1" smtClean="0"/>
              <a:t>kühlblocks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295" y="2193925"/>
            <a:ext cx="3397409" cy="4024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llipse 6"/>
          <p:cNvSpPr/>
          <p:nvPr/>
        </p:nvSpPr>
        <p:spPr>
          <a:xfrm>
            <a:off x="5134708" y="4158762"/>
            <a:ext cx="1055077" cy="1134207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6/17</a:t>
            </a:r>
            <a:endParaRPr lang="de-DE" sz="1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392" y="2504944"/>
            <a:ext cx="1857506" cy="1857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251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Entfernen der SATA-</a:t>
            </a:r>
            <a:r>
              <a:rPr lang="de-DE" dirty="0" err="1" smtClean="0"/>
              <a:t>Anschlüse</a:t>
            </a:r>
            <a:r>
              <a:rPr lang="de-DE" dirty="0" smtClean="0"/>
              <a:t> von Festplatte und DVD-Laufwerk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83" y="2193925"/>
            <a:ext cx="3018234" cy="4024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Ellipse 4"/>
          <p:cNvSpPr/>
          <p:nvPr/>
        </p:nvSpPr>
        <p:spPr>
          <a:xfrm>
            <a:off x="5345723" y="2980592"/>
            <a:ext cx="1468315" cy="139797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055" y="2206320"/>
            <a:ext cx="2878016" cy="3837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Ellipse 6"/>
          <p:cNvSpPr/>
          <p:nvPr/>
        </p:nvSpPr>
        <p:spPr>
          <a:xfrm>
            <a:off x="8889023" y="3165231"/>
            <a:ext cx="1635369" cy="16793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7/17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429818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des DVD-Laufwerks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45" y="2246679"/>
            <a:ext cx="3018234" cy="40243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feld 4"/>
          <p:cNvSpPr txBox="1"/>
          <p:nvPr/>
        </p:nvSpPr>
        <p:spPr>
          <a:xfrm>
            <a:off x="5303227" y="2038023"/>
            <a:ext cx="579413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Gerätetyp       </a:t>
            </a:r>
            <a:r>
              <a:rPr lang="de-DE" sz="1400" dirty="0" smtClean="0"/>
              <a:t>Intern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Breite       </a:t>
            </a:r>
            <a:r>
              <a:rPr lang="de-DE" sz="1400" dirty="0" smtClean="0"/>
              <a:t>ca</a:t>
            </a:r>
            <a:r>
              <a:rPr lang="de-DE" sz="1400" dirty="0"/>
              <a:t>. 146mm</a:t>
            </a:r>
          </a:p>
          <a:p>
            <a:endParaRPr lang="de-DE" sz="1400" dirty="0"/>
          </a:p>
          <a:p>
            <a:r>
              <a:rPr lang="de-DE" sz="1400" dirty="0"/>
              <a:t>Länge       </a:t>
            </a:r>
            <a:r>
              <a:rPr lang="de-DE" sz="1400" dirty="0" smtClean="0"/>
              <a:t>ca</a:t>
            </a:r>
            <a:r>
              <a:rPr lang="de-DE" sz="1400" dirty="0"/>
              <a:t>. 171mm</a:t>
            </a:r>
          </a:p>
          <a:p>
            <a:endParaRPr lang="de-DE" sz="1400" dirty="0"/>
          </a:p>
          <a:p>
            <a:r>
              <a:rPr lang="de-DE" sz="1400" dirty="0"/>
              <a:t>Höhe       </a:t>
            </a:r>
            <a:r>
              <a:rPr lang="de-DE" sz="1400" dirty="0" smtClean="0"/>
              <a:t>ca</a:t>
            </a:r>
            <a:r>
              <a:rPr lang="de-DE" sz="1400" dirty="0"/>
              <a:t>. 41mm</a:t>
            </a:r>
          </a:p>
          <a:p>
            <a:endParaRPr lang="de-DE" sz="1400" dirty="0"/>
          </a:p>
          <a:p>
            <a:r>
              <a:rPr lang="de-DE" sz="1400" dirty="0"/>
              <a:t>Lesegeschwindigkeit       48x (CD) / 16x (DVD)</a:t>
            </a:r>
          </a:p>
          <a:p>
            <a:endParaRPr lang="de-DE" sz="1400" dirty="0"/>
          </a:p>
          <a:p>
            <a:r>
              <a:rPr lang="de-DE" sz="1400" dirty="0"/>
              <a:t>Unterstützte Medientypen       CD-R, DVD-ROM, DVD-RW, CD-ROM, CD-RW, DVD+R, DVD+R DL, DVD+RW, DVD-R, DVD-R DL, DVD-RAM</a:t>
            </a:r>
          </a:p>
          <a:p>
            <a:endParaRPr lang="de-DE" sz="1400" dirty="0"/>
          </a:p>
          <a:p>
            <a:r>
              <a:rPr lang="de-DE" sz="1400" dirty="0"/>
              <a:t>Funktionen       Horizontal/vertikal </a:t>
            </a:r>
            <a:r>
              <a:rPr lang="de-DE" sz="1400" dirty="0" err="1"/>
              <a:t>montierbar</a:t>
            </a:r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Schnittstellen       SATA</a:t>
            </a:r>
          </a:p>
          <a:p>
            <a:endParaRPr lang="de-DE" sz="1400" dirty="0"/>
          </a:p>
          <a:p>
            <a:r>
              <a:rPr lang="de-DE" sz="1400" dirty="0"/>
              <a:t>Erforderliches Betriebssystem       Microsoft Windows XP / Vista / 7 / 8 / 10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8/17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67374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der Festplatte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73" y="2202718"/>
            <a:ext cx="4083732" cy="4024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Ellipse 7"/>
          <p:cNvSpPr/>
          <p:nvPr/>
        </p:nvSpPr>
        <p:spPr>
          <a:xfrm>
            <a:off x="940777" y="3323492"/>
            <a:ext cx="2672861" cy="25058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4739054" y="2202718"/>
            <a:ext cx="72976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Seagate </a:t>
            </a:r>
            <a:r>
              <a:rPr lang="de-DE" sz="1600" dirty="0" err="1" smtClean="0"/>
              <a:t>Barracuda</a:t>
            </a:r>
            <a:r>
              <a:rPr lang="de-DE" sz="1600" dirty="0" smtClean="0"/>
              <a:t> 7200.12 250GB</a:t>
            </a:r>
          </a:p>
          <a:p>
            <a:endParaRPr lang="de-DE" sz="1600" dirty="0"/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Schnittstellenoptionen:				SATA mit 6Gbit/s und NCQ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Übertragungsrate, max. extern (MB/s):	600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Anhaltender Datendurchsatz (MB/s):	125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Cache (MB):						8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Spindelgeschwindigkeit (U/min):		7.200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de-DE" sz="1600" dirty="0"/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Höhe (mm):							20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Breite (mm):							101,6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Tiefe (mm):							146,99</a:t>
            </a:r>
          </a:p>
          <a:p>
            <a:pPr marL="171450" indent="-17145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de-DE" sz="1600" dirty="0" smtClean="0"/>
              <a:t>Gewicht (Kg):						0,54</a:t>
            </a:r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9/17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04855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des Arbeitsspeichers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71" y="2185133"/>
            <a:ext cx="5365258" cy="40243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6550270" y="3385039"/>
            <a:ext cx="470388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2 x </a:t>
            </a:r>
            <a:r>
              <a:rPr lang="de-DE" sz="1600" dirty="0" err="1" smtClean="0"/>
              <a:t>Hynix</a:t>
            </a:r>
            <a:r>
              <a:rPr lang="de-DE" sz="1600" dirty="0"/>
              <a:t> HMT112U6AFP8C-H9 N0 </a:t>
            </a:r>
            <a:r>
              <a:rPr lang="de-DE" sz="1600" dirty="0" smtClean="0"/>
              <a:t>AA</a:t>
            </a:r>
          </a:p>
          <a:p>
            <a:endParaRPr lang="de-DE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Arbeitsspeicher-Typ:			DDR3 SDRAM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Speichergröße:				1GB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 smtClean="0"/>
              <a:t>Speichergeschwindigkeit:	1333MHz</a:t>
            </a:r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10/17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4873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der CPU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83" y="2325810"/>
            <a:ext cx="3018234" cy="4024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066" y="2325810"/>
            <a:ext cx="3019425" cy="4025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feld 5"/>
          <p:cNvSpPr txBox="1"/>
          <p:nvPr/>
        </p:nvSpPr>
        <p:spPr>
          <a:xfrm>
            <a:off x="7286625" y="2325810"/>
            <a:ext cx="4905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Intel® Core™2 Duo Prozessor </a:t>
            </a:r>
            <a:r>
              <a:rPr lang="de-DE" sz="1200" dirty="0" smtClean="0"/>
              <a:t>E7500</a:t>
            </a:r>
          </a:p>
          <a:p>
            <a:endParaRPr lang="de-D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 smtClean="0"/>
              <a:t>Anzahl der Kerne:				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 smtClean="0"/>
              <a:t>Grundtaktfrequenz des Prozessors:	2.93 GHz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 smtClean="0"/>
              <a:t>Cache:						3 MB L2 Cache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200" dirty="0" smtClean="0"/>
              <a:t>Bus-Taktfrequenz:				1066 MHz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11/17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79926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der E/A-Leiste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33" y="2378564"/>
            <a:ext cx="2785752" cy="23868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46684" y="2381230"/>
            <a:ext cx="2004645" cy="23842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156" y="5456872"/>
            <a:ext cx="2945423" cy="91488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feld 6"/>
          <p:cNvSpPr txBox="1"/>
          <p:nvPr/>
        </p:nvSpPr>
        <p:spPr>
          <a:xfrm>
            <a:off x="6356838" y="2862136"/>
            <a:ext cx="2127739" cy="2769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200" dirty="0" smtClean="0"/>
              <a:t>3,5mm Eingang (Mikrofon)</a:t>
            </a:r>
            <a:endParaRPr lang="de-DE" sz="1200" dirty="0"/>
          </a:p>
        </p:txBody>
      </p:sp>
      <p:sp>
        <p:nvSpPr>
          <p:cNvPr id="8" name="Textfeld 7"/>
          <p:cNvSpPr txBox="1"/>
          <p:nvPr/>
        </p:nvSpPr>
        <p:spPr>
          <a:xfrm>
            <a:off x="8254508" y="3593436"/>
            <a:ext cx="2283071" cy="2769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200" dirty="0" smtClean="0"/>
              <a:t>3,5mm Ausgang (Kopfhörer)</a:t>
            </a:r>
            <a:endParaRPr lang="de-DE" sz="1200" dirty="0"/>
          </a:p>
        </p:txBody>
      </p:sp>
      <p:sp>
        <p:nvSpPr>
          <p:cNvPr id="9" name="Textfeld 8"/>
          <p:cNvSpPr txBox="1"/>
          <p:nvPr/>
        </p:nvSpPr>
        <p:spPr>
          <a:xfrm>
            <a:off x="9933840" y="4287719"/>
            <a:ext cx="1572360" cy="2821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1200" dirty="0" smtClean="0"/>
              <a:t>USB-2.0-Anschlüsse</a:t>
            </a:r>
            <a:endParaRPr lang="de-DE" sz="1200" dirty="0"/>
          </a:p>
        </p:txBody>
      </p:sp>
      <p:cxnSp>
        <p:nvCxnSpPr>
          <p:cNvPr id="11" name="Gerade Verbindung mit Pfeil 10"/>
          <p:cNvCxnSpPr>
            <a:stCxn id="7" idx="2"/>
          </p:cNvCxnSpPr>
          <p:nvPr/>
        </p:nvCxnSpPr>
        <p:spPr>
          <a:xfrm>
            <a:off x="7420708" y="3139135"/>
            <a:ext cx="509954" cy="247915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>
            <a:stCxn id="8" idx="2"/>
          </p:cNvCxnSpPr>
          <p:nvPr/>
        </p:nvCxnSpPr>
        <p:spPr>
          <a:xfrm flipH="1">
            <a:off x="8590086" y="3870435"/>
            <a:ext cx="805958" cy="186215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>
            <a:stCxn id="9" idx="2"/>
          </p:cNvCxnSpPr>
          <p:nvPr/>
        </p:nvCxnSpPr>
        <p:spPr>
          <a:xfrm flipH="1">
            <a:off x="9689123" y="4569899"/>
            <a:ext cx="1030897" cy="104838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>
            <a:stCxn id="9" idx="2"/>
          </p:cNvCxnSpPr>
          <p:nvPr/>
        </p:nvCxnSpPr>
        <p:spPr>
          <a:xfrm flipH="1">
            <a:off x="10278208" y="4569899"/>
            <a:ext cx="441812" cy="104838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12/17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42487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des Netzteils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78" y="2057401"/>
            <a:ext cx="4873657" cy="40243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feld 4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13/17</a:t>
            </a:r>
            <a:endParaRPr lang="de-DE" sz="1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725" y="2939329"/>
            <a:ext cx="3589331" cy="19889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5209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Entfernen der Hauptplatine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06" y="2324101"/>
            <a:ext cx="3860237" cy="40243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149" y="1922459"/>
            <a:ext cx="5164701" cy="449739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14/17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428729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Zusammensetzen aller Komponenten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74" y="3295826"/>
            <a:ext cx="1645834" cy="17157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891" y="2352183"/>
            <a:ext cx="1142801" cy="943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54361" y="2108865"/>
            <a:ext cx="998001" cy="11869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767" y="4603991"/>
            <a:ext cx="877033" cy="11693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19" y="4603991"/>
            <a:ext cx="1086896" cy="815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401" y="1365674"/>
            <a:ext cx="1114199" cy="1485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feld 9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15/17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75208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Betriebssystem und gewünschte Software installiert</a:t>
            </a:r>
            <a:endParaRPr lang="de-DE" dirty="0"/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7401"/>
            <a:ext cx="4150897" cy="31212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465" y="2443064"/>
            <a:ext cx="1170549" cy="794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602" y="4772803"/>
            <a:ext cx="846671" cy="855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51" y="2030676"/>
            <a:ext cx="848647" cy="855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61" y="2217957"/>
            <a:ext cx="731648" cy="766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938" y="3366491"/>
            <a:ext cx="1819924" cy="1026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704" y="3471444"/>
            <a:ext cx="1045388" cy="921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899" y="3401568"/>
            <a:ext cx="1334555" cy="6710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454" y="4772803"/>
            <a:ext cx="986795" cy="1253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508" y="3737091"/>
            <a:ext cx="1044030" cy="1036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434" y="2193556"/>
            <a:ext cx="1033289" cy="1036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288" y="4921502"/>
            <a:ext cx="2291498" cy="1010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feld 1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16/17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5587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6600" dirty="0" smtClean="0"/>
              <a:t>Ende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de-DE" dirty="0" smtClean="0"/>
          </a:p>
          <a:p>
            <a:pPr marL="0" indent="0" algn="r">
              <a:buNone/>
            </a:pPr>
            <a:r>
              <a:rPr lang="de-DE" sz="2800" dirty="0" smtClean="0"/>
              <a:t>  PC wurde nach Kundenwunsch eingerichtet.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 smtClean="0"/>
          </a:p>
          <a:p>
            <a:pPr marL="0" indent="0" algn="r">
              <a:buNone/>
            </a:pPr>
            <a:r>
              <a:rPr lang="de-DE" dirty="0" smtClean="0"/>
              <a:t>Vielen Dank für Eure Aufmerksamkeit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75" y="2619970"/>
            <a:ext cx="3344924" cy="32444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75" y="3312888"/>
            <a:ext cx="1272650" cy="12345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feld 5"/>
          <p:cNvSpPr txBox="1"/>
          <p:nvPr/>
        </p:nvSpPr>
        <p:spPr>
          <a:xfrm>
            <a:off x="200025" y="6419850"/>
            <a:ext cx="116681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Torben Bretzke										05.09.2024											17/17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215204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ondensstreifen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TM04033937[[fn=Kondensstreifen ]]</Template>
  <TotalTime>0</TotalTime>
  <Words>250</Words>
  <Application>Microsoft Office PowerPoint</Application>
  <PresentationFormat>Breitbild</PresentationFormat>
  <Paragraphs>99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Kondensstreifen</vt:lpstr>
      <vt:lpstr> PC nach Kundenwunsch Dell Optiplex 380</vt:lpstr>
      <vt:lpstr>PowerPoint-Präsentation</vt:lpstr>
      <vt:lpstr>Öffnen des gehäuses</vt:lpstr>
      <vt:lpstr>Entfernen des Power connectors</vt:lpstr>
      <vt:lpstr>Ausstecken des Lüfterkabels</vt:lpstr>
      <vt:lpstr>Entfernen des prozessor-kühlblocks</vt:lpstr>
      <vt:lpstr>Entfernen der SATA-Anschlüse von Festplatte und DVD-Laufwerk</vt:lpstr>
      <vt:lpstr>Entfernen des DVD-Laufwerks</vt:lpstr>
      <vt:lpstr>Entfernen der Festplatte</vt:lpstr>
      <vt:lpstr>Entfernen des Arbeitsspeichers</vt:lpstr>
      <vt:lpstr>Entfernen der CPU</vt:lpstr>
      <vt:lpstr>Entfernen der E/A-Leiste</vt:lpstr>
      <vt:lpstr>Entfernen des Netzteils</vt:lpstr>
      <vt:lpstr>Entfernen der Hauptplatine</vt:lpstr>
      <vt:lpstr>Zusammensetzen aller Komponenten</vt:lpstr>
      <vt:lpstr>Betriebssystem und gewünschte Software installiert</vt:lpstr>
      <vt:lpstr>Ende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Torben Bretzke</dc:creator>
  <cp:lastModifiedBy>Torben Bretzke</cp:lastModifiedBy>
  <cp:revision>40</cp:revision>
  <dcterms:created xsi:type="dcterms:W3CDTF">2024-09-04T05:56:12Z</dcterms:created>
  <dcterms:modified xsi:type="dcterms:W3CDTF">2024-09-05T09:18:15Z</dcterms:modified>
</cp:coreProperties>
</file>