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1" autoAdjust="0"/>
    <p:restoredTop sz="94660"/>
  </p:normalViewPr>
  <p:slideViewPr>
    <p:cSldViewPr snapToGrid="0">
      <p:cViewPr varScale="1">
        <p:scale>
          <a:sx n="81" d="100"/>
          <a:sy n="81" d="100"/>
        </p:scale>
        <p:origin x="82" y="3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6CD954-6BF8-4464-BEF3-A731340C216C}" type="datetime1">
              <a:rPr lang="de-DE" smtClean="0"/>
              <a:t>05.09.2024</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smtClean="0"/>
              <a:t>Fouad Alabdullah</a:t>
            </a:r>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000A7-7E99-4B4A-8D2F-B9D29BF1FBA4}" type="slidenum">
              <a:rPr lang="de-DE" smtClean="0"/>
              <a:t>‹Nr.›</a:t>
            </a:fld>
            <a:endParaRPr lang="de-DE"/>
          </a:p>
        </p:txBody>
      </p:sp>
    </p:spTree>
    <p:extLst>
      <p:ext uri="{BB962C8B-B14F-4D97-AF65-F5344CB8AC3E}">
        <p14:creationId xmlns:p14="http://schemas.microsoft.com/office/powerpoint/2010/main" val="339614358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8614F8-1768-4D9E-99A7-548F0379BD5B}" type="datetime1">
              <a:rPr lang="de-DE" smtClean="0"/>
              <a:t>05.09.2024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smtClean="0"/>
              <a:t>Fouad Alabdullah</a:t>
            </a:r>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AC638-42D4-4672-9A9D-92D43F8C821A}" type="slidenum">
              <a:rPr lang="de-DE" smtClean="0"/>
              <a:t>‹Nr.›</a:t>
            </a:fld>
            <a:endParaRPr lang="de-DE"/>
          </a:p>
        </p:txBody>
      </p:sp>
    </p:spTree>
    <p:extLst>
      <p:ext uri="{BB962C8B-B14F-4D97-AF65-F5344CB8AC3E}">
        <p14:creationId xmlns:p14="http://schemas.microsoft.com/office/powerpoint/2010/main" val="201081585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smtClean="0"/>
              <a:t>Titelmasterformat durch Klicken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r>
              <a:rPr lang="de-DE" smtClean="0"/>
              <a:t>04.09.2024</a:t>
            </a:r>
            <a:endParaRPr lang="en-US" dirty="0"/>
          </a:p>
        </p:txBody>
      </p:sp>
      <p:sp>
        <p:nvSpPr>
          <p:cNvPr id="6" name="Footer Placeholder 5"/>
          <p:cNvSpPr>
            <a:spLocks noGrp="1"/>
          </p:cNvSpPr>
          <p:nvPr>
            <p:ph type="ftr" sz="quarter" idx="11"/>
          </p:nvPr>
        </p:nvSpPr>
        <p:spPr/>
        <p:txBody>
          <a:bodyPr/>
          <a:lstStyle/>
          <a:p>
            <a:r>
              <a:rPr lang="en-US" smtClean="0"/>
              <a:t>Fouad Alabdullah</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r>
              <a:rPr lang="de-DE" smtClean="0"/>
              <a:t>04.09.2024</a:t>
            </a:r>
            <a:endParaRPr lang="en-US" dirty="0"/>
          </a:p>
        </p:txBody>
      </p:sp>
      <p:sp>
        <p:nvSpPr>
          <p:cNvPr id="8" name="Footer Placeholder 7"/>
          <p:cNvSpPr>
            <a:spLocks noGrp="1"/>
          </p:cNvSpPr>
          <p:nvPr>
            <p:ph type="ftr" sz="quarter" idx="11"/>
          </p:nvPr>
        </p:nvSpPr>
        <p:spPr/>
        <p:txBody>
          <a:bodyPr/>
          <a:lstStyle/>
          <a:p>
            <a:r>
              <a:rPr lang="en-US" smtClean="0"/>
              <a:t>Fouad Alabdullah</a:t>
            </a:r>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7" name="Date Placeholder 2"/>
          <p:cNvSpPr>
            <a:spLocks noGrp="1"/>
          </p:cNvSpPr>
          <p:nvPr>
            <p:ph type="dt" sz="half" idx="10"/>
          </p:nvPr>
        </p:nvSpPr>
        <p:spPr/>
        <p:txBody>
          <a:bodyPr/>
          <a:lstStyle/>
          <a:p>
            <a:r>
              <a:rPr lang="de-DE" smtClean="0"/>
              <a:t>04.09.2024</a:t>
            </a:r>
            <a:endParaRPr lang="en-US" dirty="0"/>
          </a:p>
        </p:txBody>
      </p:sp>
      <p:sp>
        <p:nvSpPr>
          <p:cNvPr id="5" name="Footer Placeholder 3"/>
          <p:cNvSpPr>
            <a:spLocks noGrp="1"/>
          </p:cNvSpPr>
          <p:nvPr>
            <p:ph type="ftr" sz="quarter" idx="11"/>
          </p:nvPr>
        </p:nvSpPr>
        <p:spPr/>
        <p:txBody>
          <a:bodyPr/>
          <a:lstStyle/>
          <a:p>
            <a:r>
              <a:rPr lang="en-US" smtClean="0"/>
              <a:t>Fouad Alabdullah</a:t>
            </a:r>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de-DE" smtClean="0"/>
              <a:t>04.09.2024</a:t>
            </a:r>
            <a:endParaRPr lang="en-US" dirty="0"/>
          </a:p>
        </p:txBody>
      </p:sp>
      <p:sp>
        <p:nvSpPr>
          <p:cNvPr id="5" name="Footer Placeholder 2"/>
          <p:cNvSpPr>
            <a:spLocks noGrp="1"/>
          </p:cNvSpPr>
          <p:nvPr>
            <p:ph type="ftr" sz="quarter" idx="11"/>
          </p:nvPr>
        </p:nvSpPr>
        <p:spPr/>
        <p:txBody>
          <a:bodyPr/>
          <a:lstStyle/>
          <a:p>
            <a:r>
              <a:rPr lang="en-US" smtClean="0"/>
              <a:t>Fouad Alabdullah</a:t>
            </a:r>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7" name="Date Placeholder 4"/>
          <p:cNvSpPr>
            <a:spLocks noGrp="1"/>
          </p:cNvSpPr>
          <p:nvPr>
            <p:ph type="dt" sz="half" idx="10"/>
          </p:nvPr>
        </p:nvSpPr>
        <p:spPr/>
        <p:txBody>
          <a:bodyPr/>
          <a:lstStyle/>
          <a:p>
            <a:r>
              <a:rPr lang="de-DE" smtClean="0"/>
              <a:t>04.09.2024</a:t>
            </a:r>
            <a:endParaRPr lang="en-US" dirty="0"/>
          </a:p>
        </p:txBody>
      </p:sp>
      <p:sp>
        <p:nvSpPr>
          <p:cNvPr id="5" name="Footer Placeholder 5"/>
          <p:cNvSpPr>
            <a:spLocks noGrp="1"/>
          </p:cNvSpPr>
          <p:nvPr>
            <p:ph type="ftr" sz="quarter" idx="11"/>
          </p:nvPr>
        </p:nvSpPr>
        <p:spPr/>
        <p:txBody>
          <a:bodyPr/>
          <a:lstStyle/>
          <a:p>
            <a:r>
              <a:rPr lang="en-US" smtClean="0"/>
              <a:t>Fouad Alabdullah</a:t>
            </a:r>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r>
              <a:rPr lang="de-DE" smtClean="0"/>
              <a:t>04.09.2024</a:t>
            </a:r>
            <a:endParaRPr lang="en-US" dirty="0"/>
          </a:p>
        </p:txBody>
      </p:sp>
      <p:sp>
        <p:nvSpPr>
          <p:cNvPr id="6" name="Footer Placeholder 5"/>
          <p:cNvSpPr>
            <a:spLocks noGrp="1"/>
          </p:cNvSpPr>
          <p:nvPr>
            <p:ph type="ftr" sz="quarter" idx="11"/>
          </p:nvPr>
        </p:nvSpPr>
        <p:spPr/>
        <p:txBody>
          <a:bodyPr/>
          <a:lstStyle/>
          <a:p>
            <a:r>
              <a:rPr lang="en-US" smtClean="0"/>
              <a:t>Fouad Alabdullah</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r>
              <a:rPr lang="de-DE" smtClean="0"/>
              <a:t>04.09.2024</a:t>
            </a:r>
            <a:endParaRPr lang="en-US" dirty="0"/>
          </a:p>
        </p:txBody>
      </p:sp>
      <p:sp>
        <p:nvSpPr>
          <p:cNvPr id="6" name="Footer Placeholder 5"/>
          <p:cNvSpPr>
            <a:spLocks noGrp="1"/>
          </p:cNvSpPr>
          <p:nvPr>
            <p:ph type="ftr" sz="quarter" idx="11"/>
          </p:nvPr>
        </p:nvSpPr>
        <p:spPr/>
        <p:txBody>
          <a:bodyPr/>
          <a:lstStyle/>
          <a:p>
            <a:r>
              <a:rPr lang="en-US" smtClean="0"/>
              <a:t>Fouad Alabdullah</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e-DE" smtClean="0"/>
              <a:t>Titelmasterformat durch Klicken bearbeiten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e-DE" smtClean="0"/>
              <a:t>Formatvorlagen des Textmasters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de-DE" smtClean="0"/>
              <a:t>04.09.2024</a:t>
            </a:r>
            <a:endParaRPr lang="en-US" dirty="0"/>
          </a:p>
        </p:txBody>
      </p:sp>
      <p:sp>
        <p:nvSpPr>
          <p:cNvPr id="4"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de-DE" smtClean="0"/>
              <a:t>04.09.2024</a:t>
            </a:r>
            <a:endParaRPr lang="en-US" dirty="0"/>
          </a:p>
        </p:txBody>
      </p:sp>
      <p:sp>
        <p:nvSpPr>
          <p:cNvPr id="4"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r>
              <a:rPr lang="de-DE" smtClean="0"/>
              <a:t>04.09.2024</a:t>
            </a:r>
            <a:endParaRPr lang="en-US" dirty="0"/>
          </a:p>
        </p:txBody>
      </p:sp>
      <p:sp>
        <p:nvSpPr>
          <p:cNvPr id="5" name="Footer Placeholder 4"/>
          <p:cNvSpPr>
            <a:spLocks noGrp="1"/>
          </p:cNvSpPr>
          <p:nvPr>
            <p:ph type="ftr" sz="quarter" idx="11"/>
          </p:nvPr>
        </p:nvSpPr>
        <p:spPr/>
        <p:txBody>
          <a:bodyPr/>
          <a:lstStyle/>
          <a:p>
            <a:r>
              <a:rPr lang="en-US" smtClean="0"/>
              <a:t>Fouad Alabdullah</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de-DE" smtClean="0"/>
              <a:t>04.09.2024</a:t>
            </a:r>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Fouad Alabdullah</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87694" y="301656"/>
            <a:ext cx="8825658" cy="732319"/>
          </a:xfrm>
        </p:spPr>
        <p:txBody>
          <a:bodyPr/>
          <a:lstStyle/>
          <a:p>
            <a:pPr algn="ctr"/>
            <a:r>
              <a:rPr lang="de-DE" sz="4000" dirty="0" smtClean="0">
                <a:solidFill>
                  <a:schemeClr val="tx2">
                    <a:lumMod val="10000"/>
                  </a:schemeClr>
                </a:solidFill>
              </a:rPr>
              <a:t>        Mein Computer</a:t>
            </a:r>
            <a:endParaRPr lang="de-DE" sz="4000" dirty="0">
              <a:solidFill>
                <a:schemeClr val="tx2">
                  <a:lumMod val="10000"/>
                </a:schemeClr>
              </a:solidFill>
            </a:endParaRPr>
          </a:p>
        </p:txBody>
      </p:sp>
      <p:sp>
        <p:nvSpPr>
          <p:cNvPr id="3" name="Untertitel 2"/>
          <p:cNvSpPr>
            <a:spLocks noGrp="1"/>
          </p:cNvSpPr>
          <p:nvPr>
            <p:ph type="subTitle" idx="1"/>
          </p:nvPr>
        </p:nvSpPr>
        <p:spPr>
          <a:xfrm>
            <a:off x="1245572" y="1375718"/>
            <a:ext cx="8435756" cy="4619729"/>
          </a:xfrm>
        </p:spPr>
        <p:txBody>
          <a:bodyPr/>
          <a:lstStyle/>
          <a:p>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185156" y="-557289"/>
            <a:ext cx="4552556" cy="8402087"/>
          </a:xfrm>
          <a:prstGeom prst="rect">
            <a:avLst/>
          </a:prstGeom>
        </p:spPr>
      </p:pic>
      <p:sp>
        <p:nvSpPr>
          <p:cNvPr id="11" name="Datumsplatzhalter 10"/>
          <p:cNvSpPr>
            <a:spLocks noGrp="1"/>
          </p:cNvSpPr>
          <p:nvPr>
            <p:ph type="dt" sz="half" idx="10"/>
          </p:nvPr>
        </p:nvSpPr>
        <p:spPr>
          <a:xfrm>
            <a:off x="10617552" y="6553201"/>
            <a:ext cx="990599" cy="304799"/>
          </a:xfrm>
        </p:spPr>
        <p:txBody>
          <a:bodyPr/>
          <a:lstStyle/>
          <a:p>
            <a:r>
              <a:rPr lang="en-US" sz="1400" dirty="0" smtClean="0">
                <a:solidFill>
                  <a:srgbClr val="FFFF00">
                    <a:alpha val="60000"/>
                  </a:srgbClr>
                </a:solidFill>
              </a:rPr>
              <a:t>1 von 9</a:t>
            </a:r>
            <a:endParaRPr lang="en-US" sz="1400" dirty="0">
              <a:solidFill>
                <a:srgbClr val="FFFF00">
                  <a:alpha val="60000"/>
                </a:srgbClr>
              </a:solidFill>
            </a:endParaRPr>
          </a:p>
        </p:txBody>
      </p:sp>
      <p:sp>
        <p:nvSpPr>
          <p:cNvPr id="12" name="Fußzeilenplatzhalter 11"/>
          <p:cNvSpPr>
            <a:spLocks noGrp="1"/>
          </p:cNvSpPr>
          <p:nvPr>
            <p:ph type="ftr" sz="quarter" idx="11"/>
          </p:nvPr>
        </p:nvSpPr>
        <p:spPr>
          <a:xfrm>
            <a:off x="0" y="6553199"/>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13" name="Foliennummernplatzhalter 12"/>
          <p:cNvSpPr>
            <a:spLocks noGrp="1"/>
          </p:cNvSpPr>
          <p:nvPr>
            <p:ph type="sldNum" sz="quarter" idx="12"/>
          </p:nvPr>
        </p:nvSpPr>
        <p:spPr/>
        <p:txBody>
          <a:bodyPr/>
          <a:lstStyle/>
          <a:p>
            <a:fld id="{D57F1E4F-1CFF-5643-939E-02111984F565}" type="slidenum">
              <a:rPr lang="en-US" smtClean="0"/>
              <a:t>1</a:t>
            </a:fld>
            <a:endParaRPr lang="en-US" dirty="0"/>
          </a:p>
        </p:txBody>
      </p:sp>
    </p:spTree>
    <p:extLst>
      <p:ext uri="{BB962C8B-B14F-4D97-AF65-F5344CB8AC3E}">
        <p14:creationId xmlns:p14="http://schemas.microsoft.com/office/powerpoint/2010/main" val="6535236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6684" y="246772"/>
            <a:ext cx="9404723" cy="906525"/>
          </a:xfrm>
        </p:spPr>
        <p:txBody>
          <a:bodyPr/>
          <a:lstStyle/>
          <a:p>
            <a:pPr algn="ctr"/>
            <a:r>
              <a:rPr lang="de-DE" dirty="0" smtClean="0"/>
              <a:t>Inhalt</a:t>
            </a:r>
            <a:endParaRPr lang="de-DE" dirty="0"/>
          </a:p>
        </p:txBody>
      </p:sp>
      <p:sp>
        <p:nvSpPr>
          <p:cNvPr id="3" name="Inhaltsplatzhalter 2"/>
          <p:cNvSpPr>
            <a:spLocks noGrp="1"/>
          </p:cNvSpPr>
          <p:nvPr>
            <p:ph idx="1"/>
          </p:nvPr>
        </p:nvSpPr>
        <p:spPr/>
        <p:txBody>
          <a:bodyPr/>
          <a:lstStyle/>
          <a:p>
            <a:pPr marL="0" indent="0">
              <a:buNone/>
            </a:pPr>
            <a:endParaRPr lang="de-DE" dirty="0" smtClean="0"/>
          </a:p>
          <a:p>
            <a:r>
              <a:rPr lang="de-DE" dirty="0" smtClean="0"/>
              <a:t>Motherboard</a:t>
            </a:r>
          </a:p>
          <a:p>
            <a:r>
              <a:rPr lang="de-DE" dirty="0" smtClean="0"/>
              <a:t>Festplatte</a:t>
            </a:r>
          </a:p>
          <a:p>
            <a:r>
              <a:rPr lang="de-DE" dirty="0" smtClean="0"/>
              <a:t>CPU</a:t>
            </a:r>
          </a:p>
          <a:p>
            <a:r>
              <a:rPr lang="de-DE" dirty="0" smtClean="0"/>
              <a:t>Arbeitsspeicher</a:t>
            </a:r>
          </a:p>
          <a:p>
            <a:r>
              <a:rPr lang="de-DE" dirty="0" smtClean="0"/>
              <a:t>Netzteil</a:t>
            </a:r>
          </a:p>
          <a:p>
            <a:r>
              <a:rPr lang="de-DE" dirty="0" smtClean="0"/>
              <a:t>Grafikkarte</a:t>
            </a:r>
          </a:p>
          <a:p>
            <a:r>
              <a:rPr lang="de-DE" dirty="0" smtClean="0"/>
              <a:t>Sonstige Teile</a:t>
            </a:r>
          </a:p>
          <a:p>
            <a:pPr marL="0" indent="0">
              <a:buNone/>
            </a:pPr>
            <a:endParaRPr lang="de-DE" dirty="0" smtClean="0"/>
          </a:p>
          <a:p>
            <a:pPr marL="0" indent="0">
              <a:buNone/>
            </a:pPr>
            <a:endParaRPr lang="de-DE" dirty="0" smtClean="0"/>
          </a:p>
          <a:p>
            <a:endParaRPr lang="de-DE" dirty="0" smtClean="0"/>
          </a:p>
          <a:p>
            <a:endParaRPr lang="de-DE" dirty="0"/>
          </a:p>
        </p:txBody>
      </p:sp>
      <p:pic>
        <p:nvPicPr>
          <p:cNvPr id="4" name="Grafik 3" descr="Kostenlose Vektorgrafik: &lt;strong&gt;Idee&lt;/strong&gt;, Wolke, Denken, Konzept - Kostenlose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2856" y="1065526"/>
            <a:ext cx="6096000" cy="4029075"/>
          </a:xfrm>
          <a:prstGeom prst="rect">
            <a:avLst/>
          </a:prstGeom>
        </p:spPr>
      </p:pic>
      <p:sp>
        <p:nvSpPr>
          <p:cNvPr id="11" name="Datumsplatzhalter 10"/>
          <p:cNvSpPr>
            <a:spLocks noGrp="1"/>
          </p:cNvSpPr>
          <p:nvPr>
            <p:ph type="dt" sz="half" idx="10"/>
          </p:nvPr>
        </p:nvSpPr>
        <p:spPr>
          <a:xfrm>
            <a:off x="10922063" y="6430653"/>
            <a:ext cx="990599" cy="304799"/>
          </a:xfrm>
        </p:spPr>
        <p:txBody>
          <a:bodyPr/>
          <a:lstStyle/>
          <a:p>
            <a:r>
              <a:rPr lang="en-US" sz="1400" dirty="0" smtClean="0">
                <a:solidFill>
                  <a:srgbClr val="FFFF00">
                    <a:alpha val="60000"/>
                  </a:srgbClr>
                </a:solidFill>
              </a:rPr>
              <a:t>2 von 9</a:t>
            </a:r>
            <a:endParaRPr lang="en-US" sz="1400" dirty="0">
              <a:solidFill>
                <a:srgbClr val="FFFF00">
                  <a:alpha val="60000"/>
                </a:srgbClr>
              </a:solidFill>
            </a:endParaRPr>
          </a:p>
        </p:txBody>
      </p:sp>
      <p:sp>
        <p:nvSpPr>
          <p:cNvPr id="12" name="Fußzeilenplatzhalter 11"/>
          <p:cNvSpPr>
            <a:spLocks noGrp="1"/>
          </p:cNvSpPr>
          <p:nvPr>
            <p:ph type="ftr" sz="quarter" idx="11"/>
          </p:nvPr>
        </p:nvSpPr>
        <p:spPr>
          <a:xfrm>
            <a:off x="101187" y="6429892"/>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13" name="Foliennummernplatzhalter 12"/>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736546664"/>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7300" y="147918"/>
            <a:ext cx="9404723" cy="890050"/>
          </a:xfrm>
        </p:spPr>
        <p:txBody>
          <a:bodyPr/>
          <a:lstStyle/>
          <a:p>
            <a:pPr algn="ctr"/>
            <a:r>
              <a:rPr lang="de-DE" dirty="0" smtClean="0">
                <a:solidFill>
                  <a:schemeClr val="accent3">
                    <a:lumMod val="75000"/>
                  </a:schemeClr>
                </a:solidFill>
              </a:rPr>
              <a:t>Motherboard</a:t>
            </a:r>
            <a:endParaRPr lang="de-DE" dirty="0">
              <a:solidFill>
                <a:schemeClr val="accent3">
                  <a:lumMod val="75000"/>
                </a:schemeClr>
              </a:solidFill>
            </a:endParaRPr>
          </a:p>
        </p:txBody>
      </p:sp>
      <p:sp>
        <p:nvSpPr>
          <p:cNvPr id="7" name="Inhaltsplatzhalter 6"/>
          <p:cNvSpPr>
            <a:spLocks noGrp="1"/>
          </p:cNvSpPr>
          <p:nvPr>
            <p:ph idx="1"/>
          </p:nvPr>
        </p:nvSpPr>
        <p:spPr>
          <a:xfrm>
            <a:off x="0" y="1006713"/>
            <a:ext cx="8946541" cy="4195481"/>
          </a:xfrm>
        </p:spPr>
        <p:txBody>
          <a:bodyPr>
            <a:normAutofit fontScale="85000" lnSpcReduction="20000"/>
          </a:bodyPr>
          <a:lstStyle/>
          <a:p>
            <a:pPr>
              <a:buFont typeface="Wingdings" panose="05000000000000000000" pitchFamily="2" charset="2"/>
              <a:buChar char="v"/>
            </a:pPr>
            <a:r>
              <a:rPr lang="de-DE" dirty="0" smtClean="0"/>
              <a:t>Ein Mainboard ist die Hauptleiterplatte</a:t>
            </a:r>
          </a:p>
          <a:p>
            <a:pPr marL="0" indent="0">
              <a:buNone/>
            </a:pPr>
            <a:r>
              <a:rPr lang="de-DE" dirty="0" smtClean="0"/>
              <a:t> im PC bzw. zentrales Element des Computers.</a:t>
            </a:r>
          </a:p>
          <a:p>
            <a:pPr>
              <a:buFont typeface="Wingdings" panose="05000000000000000000" pitchFamily="2" charset="2"/>
              <a:buChar char="v"/>
            </a:pPr>
            <a:r>
              <a:rPr lang="de-DE" dirty="0" smtClean="0"/>
              <a:t>Die  verbindet alle Wichtige Elemente miteinander.</a:t>
            </a:r>
          </a:p>
          <a:p>
            <a:pPr>
              <a:buFont typeface="Wingdings" panose="05000000000000000000" pitchFamily="2" charset="2"/>
              <a:buChar char="v"/>
            </a:pPr>
            <a:r>
              <a:rPr lang="de-DE" dirty="0" smtClean="0"/>
              <a:t> die dient als das Rückgrat, auf dem </a:t>
            </a:r>
          </a:p>
          <a:p>
            <a:pPr marL="0" indent="0">
              <a:buNone/>
            </a:pPr>
            <a:r>
              <a:rPr lang="de-DE" dirty="0" smtClean="0"/>
              <a:t>die verschiedenen Bauteile eines Computers</a:t>
            </a:r>
          </a:p>
          <a:p>
            <a:pPr marL="0" indent="0">
              <a:buNone/>
            </a:pPr>
            <a:r>
              <a:rPr lang="de-DE" dirty="0" smtClean="0"/>
              <a:t> vernetzt werden :</a:t>
            </a:r>
          </a:p>
          <a:p>
            <a:pPr>
              <a:buFont typeface="Wingdings" panose="05000000000000000000" pitchFamily="2" charset="2"/>
              <a:buChar char="ü"/>
            </a:pPr>
            <a:r>
              <a:rPr lang="de-DE" dirty="0" smtClean="0"/>
              <a:t>CPU</a:t>
            </a:r>
          </a:p>
          <a:p>
            <a:pPr>
              <a:buFont typeface="Wingdings" panose="05000000000000000000" pitchFamily="2" charset="2"/>
              <a:buChar char="ü"/>
            </a:pPr>
            <a:r>
              <a:rPr lang="de-DE" dirty="0" smtClean="0"/>
              <a:t>Arbeitsspeicher</a:t>
            </a:r>
          </a:p>
          <a:p>
            <a:pPr>
              <a:buFont typeface="Wingdings" panose="05000000000000000000" pitchFamily="2" charset="2"/>
              <a:buChar char="ü"/>
            </a:pPr>
            <a:r>
              <a:rPr lang="de-DE" dirty="0" smtClean="0"/>
              <a:t>Grafikkarte</a:t>
            </a:r>
          </a:p>
          <a:p>
            <a:pPr>
              <a:buFont typeface="Wingdings" panose="05000000000000000000" pitchFamily="2" charset="2"/>
              <a:buChar char="ü"/>
            </a:pPr>
            <a:r>
              <a:rPr lang="de-DE" dirty="0" smtClean="0"/>
              <a:t>Anschlüsse</a:t>
            </a:r>
          </a:p>
          <a:p>
            <a:pPr marL="0" indent="0">
              <a:buNone/>
            </a:pPr>
            <a:endParaRPr lang="de-DE" dirty="0" smtClean="0"/>
          </a:p>
          <a:p>
            <a:pPr marL="0" indent="0">
              <a:buNone/>
            </a:pPr>
            <a:r>
              <a:rPr lang="de-DE" dirty="0" smtClean="0"/>
              <a:t> </a:t>
            </a:r>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5368" y="1168924"/>
            <a:ext cx="4529477" cy="5223382"/>
          </a:xfrm>
          <a:prstGeom prst="rect">
            <a:avLst/>
          </a:prstGeom>
        </p:spPr>
      </p:pic>
      <p:sp>
        <p:nvSpPr>
          <p:cNvPr id="11" name="Datumsplatzhalter 10"/>
          <p:cNvSpPr>
            <a:spLocks noGrp="1"/>
          </p:cNvSpPr>
          <p:nvPr>
            <p:ph type="dt" sz="half" idx="10"/>
          </p:nvPr>
        </p:nvSpPr>
        <p:spPr>
          <a:xfrm>
            <a:off x="10501461" y="6487213"/>
            <a:ext cx="1029324" cy="304799"/>
          </a:xfrm>
        </p:spPr>
        <p:txBody>
          <a:bodyPr/>
          <a:lstStyle/>
          <a:p>
            <a:r>
              <a:rPr lang="de-DE" sz="1400" dirty="0" smtClean="0">
                <a:solidFill>
                  <a:srgbClr val="FFFF00">
                    <a:alpha val="60000"/>
                  </a:srgbClr>
                </a:solidFill>
              </a:rPr>
              <a:t>3 von 9</a:t>
            </a:r>
            <a:endParaRPr lang="en-US" sz="1400" dirty="0">
              <a:solidFill>
                <a:srgbClr val="FFFF00">
                  <a:alpha val="60000"/>
                </a:srgbClr>
              </a:solidFill>
            </a:endParaRPr>
          </a:p>
        </p:txBody>
      </p:sp>
      <p:sp>
        <p:nvSpPr>
          <p:cNvPr id="12" name="Fußzeilenplatzhalter 11"/>
          <p:cNvSpPr>
            <a:spLocks noGrp="1"/>
          </p:cNvSpPr>
          <p:nvPr>
            <p:ph type="ftr" sz="quarter" idx="11"/>
          </p:nvPr>
        </p:nvSpPr>
        <p:spPr>
          <a:xfrm>
            <a:off x="0" y="6495534"/>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13" name="Foliennummernplatzhalter 12"/>
          <p:cNvSpPr>
            <a:spLocks noGrp="1"/>
          </p:cNvSpPr>
          <p:nvPr>
            <p:ph type="sldNum" sz="quarter" idx="12"/>
          </p:nvPr>
        </p:nvSpPr>
        <p:spPr/>
        <p:txBody>
          <a:bodyPr/>
          <a:lstStyle/>
          <a:p>
            <a:fld id="{D57F1E4F-1CFF-5643-939E-02111984F565}" type="slidenum">
              <a:rPr lang="en-US" smtClean="0"/>
              <a:t>3</a:t>
            </a:fld>
            <a:endParaRPr lang="en-US" dirty="0"/>
          </a:p>
        </p:txBody>
      </p:sp>
    </p:spTree>
    <p:extLst>
      <p:ext uri="{BB962C8B-B14F-4D97-AF65-F5344CB8AC3E}">
        <p14:creationId xmlns:p14="http://schemas.microsoft.com/office/powerpoint/2010/main" val="1387368978"/>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1397" y="123205"/>
            <a:ext cx="9404723" cy="766482"/>
          </a:xfrm>
        </p:spPr>
        <p:txBody>
          <a:bodyPr/>
          <a:lstStyle/>
          <a:p>
            <a:pPr algn="ctr"/>
            <a:r>
              <a:rPr lang="de-DE" dirty="0" smtClean="0">
                <a:solidFill>
                  <a:schemeClr val="bg1">
                    <a:lumMod val="95000"/>
                    <a:lumOff val="5000"/>
                  </a:schemeClr>
                </a:solidFill>
                <a:latin typeface="Arial Black" panose="020B0A04020102020204" pitchFamily="34" charset="0"/>
              </a:rPr>
              <a:t>Festplatte</a:t>
            </a:r>
            <a:endParaRPr lang="de-DE" dirty="0">
              <a:solidFill>
                <a:schemeClr val="bg1">
                  <a:lumMod val="95000"/>
                  <a:lumOff val="5000"/>
                </a:schemeClr>
              </a:solidFill>
              <a:latin typeface="Arial Black" panose="020B0A04020102020204" pitchFamily="34" charset="0"/>
            </a:endParaRPr>
          </a:p>
        </p:txBody>
      </p:sp>
      <p:sp>
        <p:nvSpPr>
          <p:cNvPr id="3" name="Inhaltsplatzhalter 2"/>
          <p:cNvSpPr>
            <a:spLocks noGrp="1"/>
          </p:cNvSpPr>
          <p:nvPr>
            <p:ph idx="1"/>
          </p:nvPr>
        </p:nvSpPr>
        <p:spPr>
          <a:xfrm>
            <a:off x="106534" y="866669"/>
            <a:ext cx="7846230" cy="5659966"/>
          </a:xfrm>
        </p:spPr>
        <p:txBody>
          <a:bodyPr>
            <a:normAutofit fontScale="92500" lnSpcReduction="20000"/>
          </a:bodyPr>
          <a:lstStyle/>
          <a:p>
            <a:pPr marL="0" indent="0">
              <a:buNone/>
            </a:pPr>
            <a:r>
              <a:rPr lang="de-DE" dirty="0" smtClean="0"/>
              <a:t>Eine Festplatte ist ein wesentlicher Bestandteil eines Computers, Wo Betriebssystemen Programmen und persönlichen Dateien wie Dokumenten, Bilder, Videos… etc. gespeichert werden.</a:t>
            </a:r>
          </a:p>
          <a:p>
            <a:pPr marL="0" indent="0">
              <a:buNone/>
            </a:pPr>
            <a:r>
              <a:rPr lang="de-DE" dirty="0" smtClean="0"/>
              <a:t>Es gibt verschiedene Arten von Festplatten:</a:t>
            </a:r>
          </a:p>
          <a:p>
            <a:pPr>
              <a:buFont typeface="Wingdings" panose="05000000000000000000" pitchFamily="2" charset="2"/>
              <a:buChar char="§"/>
            </a:pPr>
            <a:r>
              <a:rPr lang="de-DE" sz="2200" dirty="0" smtClean="0">
                <a:solidFill>
                  <a:srgbClr val="FF0000"/>
                </a:solidFill>
              </a:rPr>
              <a:t>HDD(Hard Disk Drive):</a:t>
            </a:r>
          </a:p>
          <a:p>
            <a:pPr marL="0" indent="0">
              <a:buNone/>
            </a:pPr>
            <a:r>
              <a:rPr lang="de-DE" dirty="0" smtClean="0"/>
              <a:t>Klassische Art von Festplatte:</a:t>
            </a:r>
          </a:p>
          <a:p>
            <a:pPr marL="0" indent="0">
              <a:buNone/>
            </a:pPr>
            <a:r>
              <a:rPr lang="de-DE" dirty="0" smtClean="0"/>
              <a:t>Bei der mechanische Teile die Daten</a:t>
            </a:r>
          </a:p>
          <a:p>
            <a:pPr marL="0" indent="0">
              <a:buNone/>
            </a:pPr>
            <a:r>
              <a:rPr lang="de-DE" dirty="0" smtClean="0"/>
              <a:t> auf die rotierenden Scheiben lesen und schreiben.</a:t>
            </a:r>
          </a:p>
          <a:p>
            <a:pPr>
              <a:buFont typeface="Wingdings" panose="05000000000000000000" pitchFamily="2" charset="2"/>
              <a:buChar char="§"/>
            </a:pPr>
            <a:r>
              <a:rPr lang="de-DE" sz="2200" dirty="0" smtClean="0">
                <a:solidFill>
                  <a:srgbClr val="FF0000"/>
                </a:solidFill>
              </a:rPr>
              <a:t>SSD(Solid State Drive):</a:t>
            </a:r>
          </a:p>
          <a:p>
            <a:pPr marL="0" indent="0">
              <a:buNone/>
            </a:pPr>
            <a:r>
              <a:rPr lang="de-DE" dirty="0" smtClean="0"/>
              <a:t>Im Gegensatz zur HDD hat keine bewegliche Teile.</a:t>
            </a:r>
          </a:p>
          <a:p>
            <a:pPr marL="0" indent="0">
              <a:buNone/>
            </a:pPr>
            <a:r>
              <a:rPr lang="de-DE" dirty="0" smtClean="0"/>
              <a:t> </a:t>
            </a:r>
            <a:r>
              <a:rPr lang="de-DE" dirty="0"/>
              <a:t>D</a:t>
            </a:r>
            <a:r>
              <a:rPr lang="de-DE" dirty="0" smtClean="0"/>
              <a:t>ie SSD verwendet Flash-Speicherchips zur Speicherung von Daten,</a:t>
            </a:r>
          </a:p>
          <a:p>
            <a:pPr marL="0" indent="0">
              <a:buNone/>
            </a:pPr>
            <a:r>
              <a:rPr lang="de-DE" dirty="0" smtClean="0"/>
              <a:t>Was sie deutlich schneller und stärker macht.</a:t>
            </a:r>
          </a:p>
          <a:p>
            <a:pPr>
              <a:buFont typeface="Wingdings" panose="05000000000000000000" pitchFamily="2" charset="2"/>
              <a:buChar char="§"/>
            </a:pPr>
            <a:r>
              <a:rPr lang="de-DE" sz="2200" dirty="0" smtClean="0">
                <a:solidFill>
                  <a:srgbClr val="FF0000"/>
                </a:solidFill>
              </a:rPr>
              <a:t>SSHD(Hybrid-Festplatten):</a:t>
            </a:r>
          </a:p>
          <a:p>
            <a:pPr marL="0" indent="0">
              <a:buNone/>
            </a:pPr>
            <a:r>
              <a:rPr lang="de-DE" dirty="0" smtClean="0"/>
              <a:t>Diese Kombinieren die Vorteile von SSD und HDD, indem sie eine kleine Menge an Flash-Speicher und eine größere Menge an traditionellem Festplattenspeicher nutzen.</a:t>
            </a:r>
          </a:p>
          <a:p>
            <a:pPr marL="0" indent="0">
              <a:buNone/>
            </a:pPr>
            <a:endParaRPr lang="de-DE" dirty="0" smtClean="0"/>
          </a:p>
          <a:p>
            <a:pPr marL="0" indent="0">
              <a:buNone/>
            </a:pPr>
            <a:endParaRPr lang="de-DE" dirty="0"/>
          </a:p>
        </p:txBody>
      </p:sp>
      <p:sp>
        <p:nvSpPr>
          <p:cNvPr id="10" name="Datumsplatzhalter 9"/>
          <p:cNvSpPr>
            <a:spLocks noGrp="1"/>
          </p:cNvSpPr>
          <p:nvPr>
            <p:ph type="dt" sz="half" idx="10"/>
          </p:nvPr>
        </p:nvSpPr>
        <p:spPr>
          <a:xfrm>
            <a:off x="10542818" y="6553201"/>
            <a:ext cx="990599" cy="304799"/>
          </a:xfrm>
        </p:spPr>
        <p:txBody>
          <a:bodyPr/>
          <a:lstStyle/>
          <a:p>
            <a:r>
              <a:rPr lang="en-US" sz="1400" dirty="0" smtClean="0">
                <a:solidFill>
                  <a:srgbClr val="FFFF00">
                    <a:alpha val="60000"/>
                  </a:srgbClr>
                </a:solidFill>
              </a:rPr>
              <a:t>4 von 9</a:t>
            </a:r>
            <a:endParaRPr lang="en-US" sz="1400" dirty="0">
              <a:solidFill>
                <a:srgbClr val="FFFF00">
                  <a:alpha val="60000"/>
                </a:srgbClr>
              </a:solidFill>
            </a:endParaRPr>
          </a:p>
        </p:txBody>
      </p:sp>
      <p:sp>
        <p:nvSpPr>
          <p:cNvPr id="11" name="Fußzeilenplatzhalter 10"/>
          <p:cNvSpPr>
            <a:spLocks noGrp="1"/>
          </p:cNvSpPr>
          <p:nvPr>
            <p:ph type="ftr" sz="quarter" idx="11"/>
          </p:nvPr>
        </p:nvSpPr>
        <p:spPr>
          <a:xfrm>
            <a:off x="96502" y="6485667"/>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12" name="Foliennummernplatzhalter 11"/>
          <p:cNvSpPr>
            <a:spLocks noGrp="1"/>
          </p:cNvSpPr>
          <p:nvPr>
            <p:ph type="sldNum" sz="quarter" idx="12"/>
          </p:nvPr>
        </p:nvSpPr>
        <p:spPr/>
        <p:txBody>
          <a:bodyPr/>
          <a:lstStyle/>
          <a:p>
            <a:fld id="{D57F1E4F-1CFF-5643-939E-02111984F565}" type="slidenum">
              <a:rPr lang="en-US" smtClean="0"/>
              <a:t>4</a:t>
            </a:fld>
            <a:endParaRPr lang="en-US" dirty="0"/>
          </a:p>
        </p:txBody>
      </p:sp>
      <p:pic>
        <p:nvPicPr>
          <p:cNvPr id="15" name="Grafik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298990" y="1854226"/>
            <a:ext cx="5292625" cy="3917964"/>
          </a:xfrm>
          <a:prstGeom prst="rect">
            <a:avLst/>
          </a:prstGeom>
        </p:spPr>
      </p:pic>
    </p:spTree>
    <p:extLst>
      <p:ext uri="{BB962C8B-B14F-4D97-AF65-F5344CB8AC3E}">
        <p14:creationId xmlns:p14="http://schemas.microsoft.com/office/powerpoint/2010/main" val="20877145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6779" y="0"/>
            <a:ext cx="9404723" cy="780464"/>
          </a:xfrm>
        </p:spPr>
        <p:txBody>
          <a:bodyPr/>
          <a:lstStyle/>
          <a:p>
            <a:pPr algn="ctr"/>
            <a:r>
              <a:rPr lang="de-DE" dirty="0">
                <a:solidFill>
                  <a:schemeClr val="accent4">
                    <a:lumMod val="75000"/>
                  </a:schemeClr>
                </a:solidFill>
                <a:latin typeface="Algerian" panose="04020705040A02060702" pitchFamily="82" charset="0"/>
              </a:rPr>
              <a:t>CPU(Central Processing Unit) </a:t>
            </a:r>
          </a:p>
        </p:txBody>
      </p:sp>
      <p:sp>
        <p:nvSpPr>
          <p:cNvPr id="3" name="Inhaltsplatzhalter 2"/>
          <p:cNvSpPr>
            <a:spLocks noGrp="1"/>
          </p:cNvSpPr>
          <p:nvPr>
            <p:ph idx="1"/>
          </p:nvPr>
        </p:nvSpPr>
        <p:spPr>
          <a:xfrm>
            <a:off x="105023" y="1029461"/>
            <a:ext cx="7654794" cy="5488785"/>
          </a:xfrm>
        </p:spPr>
        <p:txBody>
          <a:bodyPr/>
          <a:lstStyle/>
          <a:p>
            <a:pPr marL="0" indent="0">
              <a:buNone/>
            </a:pPr>
            <a:r>
              <a:rPr lang="de-DE" dirty="0" smtClean="0"/>
              <a:t>Die CPU ist das zentrale Rechenwerk eines Computers, oft als „Gehirn“ des Computers bezeichnet.</a:t>
            </a:r>
          </a:p>
          <a:p>
            <a:pPr marL="0" indent="0">
              <a:buNone/>
            </a:pPr>
            <a:r>
              <a:rPr lang="de-DE" dirty="0" smtClean="0"/>
              <a:t>Sie Führt die grundlegenden Rechenoperationen und logischen Entscheidungen aus, die erforderlich sind, um Programme zu betreiben und Aufgaben zu erfüllen.</a:t>
            </a:r>
          </a:p>
          <a:p>
            <a:pPr marL="0" indent="0">
              <a:buNone/>
            </a:pPr>
            <a:endParaRPr lang="de-DE" dirty="0"/>
          </a:p>
        </p:txBody>
      </p:sp>
      <p:sp>
        <p:nvSpPr>
          <p:cNvPr id="10" name="Datumsplatzhalter 9"/>
          <p:cNvSpPr>
            <a:spLocks noGrp="1"/>
          </p:cNvSpPr>
          <p:nvPr>
            <p:ph type="dt" sz="half" idx="10"/>
          </p:nvPr>
        </p:nvSpPr>
        <p:spPr>
          <a:xfrm>
            <a:off x="10770421" y="6447373"/>
            <a:ext cx="990599" cy="304799"/>
          </a:xfrm>
        </p:spPr>
        <p:txBody>
          <a:bodyPr/>
          <a:lstStyle/>
          <a:p>
            <a:r>
              <a:rPr lang="de-DE" sz="1400" dirty="0" smtClean="0">
                <a:solidFill>
                  <a:srgbClr val="FFFF00">
                    <a:alpha val="60000"/>
                  </a:srgbClr>
                </a:solidFill>
              </a:rPr>
              <a:t>5 von 9</a:t>
            </a:r>
            <a:endParaRPr lang="en-US" sz="1400" dirty="0">
              <a:solidFill>
                <a:srgbClr val="FFFF00">
                  <a:alpha val="60000"/>
                </a:srgbClr>
              </a:solidFill>
            </a:endParaRPr>
          </a:p>
        </p:txBody>
      </p:sp>
      <p:sp>
        <p:nvSpPr>
          <p:cNvPr id="11" name="Fußzeilenplatzhalter 10"/>
          <p:cNvSpPr>
            <a:spLocks noGrp="1"/>
          </p:cNvSpPr>
          <p:nvPr>
            <p:ph type="ftr" sz="quarter" idx="11"/>
          </p:nvPr>
        </p:nvSpPr>
        <p:spPr>
          <a:xfrm>
            <a:off x="168299" y="6455058"/>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12" name="Foliennummernplatzhalter 11"/>
          <p:cNvSpPr>
            <a:spLocks noGrp="1"/>
          </p:cNvSpPr>
          <p:nvPr>
            <p:ph type="sldNum" sz="quarter" idx="12"/>
          </p:nvPr>
        </p:nvSpPr>
        <p:spPr/>
        <p:txBody>
          <a:bodyPr/>
          <a:lstStyle/>
          <a:p>
            <a:fld id="{D57F1E4F-1CFF-5643-939E-02111984F565}" type="slidenum">
              <a:rPr lang="en-US" smtClean="0"/>
              <a:t>5</a:t>
            </a:fld>
            <a:endParaRPr lang="en-US" dirty="0"/>
          </a:p>
        </p:txBody>
      </p:sp>
      <p:pic>
        <p:nvPicPr>
          <p:cNvPr id="13" name="Grafik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0451" y="1009490"/>
            <a:ext cx="1716672" cy="1671792"/>
          </a:xfrm>
          <a:prstGeom prst="rect">
            <a:avLst/>
          </a:prstGeom>
        </p:spPr>
      </p:pic>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690" y="3233394"/>
            <a:ext cx="2665295" cy="2474536"/>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411" y="3048687"/>
            <a:ext cx="2573338" cy="3092876"/>
          </a:xfrm>
          <a:prstGeom prst="rect">
            <a:avLst/>
          </a:prstGeom>
        </p:spPr>
      </p:pic>
    </p:spTree>
    <p:extLst>
      <p:ext uri="{BB962C8B-B14F-4D97-AF65-F5344CB8AC3E}">
        <p14:creationId xmlns:p14="http://schemas.microsoft.com/office/powerpoint/2010/main" val="2502482808"/>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4922" y="106729"/>
            <a:ext cx="9404723" cy="667628"/>
          </a:xfrm>
        </p:spPr>
        <p:txBody>
          <a:bodyPr/>
          <a:lstStyle/>
          <a:p>
            <a:pPr algn="ctr"/>
            <a:r>
              <a:rPr lang="de-DE" sz="2800" dirty="0" smtClean="0">
                <a:solidFill>
                  <a:srgbClr val="FF0000"/>
                </a:solidFill>
                <a:latin typeface="Bahnschrift SemiBold" panose="020B0502040204020203" pitchFamily="34" charset="0"/>
              </a:rPr>
              <a:t>Arbeitsspeicher RAM(Random Access Memory)</a:t>
            </a:r>
            <a:endParaRPr lang="de-DE" sz="2800" dirty="0">
              <a:solidFill>
                <a:srgbClr val="FF0000"/>
              </a:solidFill>
              <a:latin typeface="Bahnschrift SemiBold" panose="020B0502040204020203" pitchFamily="34" charset="0"/>
            </a:endParaRPr>
          </a:p>
        </p:txBody>
      </p:sp>
      <p:sp>
        <p:nvSpPr>
          <p:cNvPr id="3" name="Inhaltsplatzhalter 2"/>
          <p:cNvSpPr>
            <a:spLocks noGrp="1"/>
          </p:cNvSpPr>
          <p:nvPr>
            <p:ph idx="1"/>
          </p:nvPr>
        </p:nvSpPr>
        <p:spPr>
          <a:xfrm>
            <a:off x="230660" y="996778"/>
            <a:ext cx="7595286" cy="5251621"/>
          </a:xfrm>
        </p:spPr>
        <p:txBody>
          <a:bodyPr/>
          <a:lstStyle/>
          <a:p>
            <a:pPr marL="0" indent="0">
              <a:buNone/>
            </a:pPr>
            <a:r>
              <a:rPr lang="de-DE" dirty="0" smtClean="0"/>
              <a:t>Der Arbeitsspeicher ist ein zentraler Bestandteil jedes Computersystems, der dient als temporärer Speicherort für Daten und Programme, die der Prozessor verwendet oder benötigt.</a:t>
            </a:r>
          </a:p>
          <a:p>
            <a:pPr marL="0" indent="0">
              <a:buNone/>
            </a:pPr>
            <a:r>
              <a:rPr lang="de-DE" dirty="0" smtClean="0"/>
              <a:t>Wichtigste Eigenschaften:</a:t>
            </a:r>
          </a:p>
          <a:p>
            <a:pPr marL="0" indent="0">
              <a:buNone/>
            </a:pPr>
            <a:r>
              <a:rPr lang="de-DE" dirty="0" smtClean="0">
                <a:solidFill>
                  <a:srgbClr val="FF0000"/>
                </a:solidFill>
              </a:rPr>
              <a:t>Flüchtiger Speicher:</a:t>
            </a:r>
          </a:p>
          <a:p>
            <a:pPr marL="0" indent="0">
              <a:buNone/>
            </a:pPr>
            <a:r>
              <a:rPr lang="de-DE" dirty="0" smtClean="0"/>
              <a:t>Der Arbeitsspeicher ist flüchtig, was bedeutet die Daten verloren werden, sobald der Computer ausgeschaltet wird.</a:t>
            </a:r>
          </a:p>
          <a:p>
            <a:pPr marL="0" indent="0">
              <a:buNone/>
            </a:pPr>
            <a:r>
              <a:rPr lang="de-DE" dirty="0" smtClean="0"/>
              <a:t>Im Gegensatz zur Festplatte und SSD.</a:t>
            </a:r>
          </a:p>
          <a:p>
            <a:pPr marL="0" indent="0">
              <a:buNone/>
            </a:pPr>
            <a:r>
              <a:rPr lang="de-DE" dirty="0" smtClean="0">
                <a:solidFill>
                  <a:srgbClr val="FF0000"/>
                </a:solidFill>
              </a:rPr>
              <a:t>Schnelle Zugriffzeiten:</a:t>
            </a:r>
          </a:p>
          <a:p>
            <a:pPr marL="0" indent="0">
              <a:buNone/>
            </a:pPr>
            <a:r>
              <a:rPr lang="de-DE" dirty="0" err="1" smtClean="0">
                <a:solidFill>
                  <a:srgbClr val="FF0000"/>
                </a:solidFill>
              </a:rPr>
              <a:t>ZwischenSpeicherung</a:t>
            </a:r>
            <a:r>
              <a:rPr lang="de-DE" dirty="0" smtClean="0">
                <a:solidFill>
                  <a:srgbClr val="FF0000"/>
                </a:solidFill>
              </a:rPr>
              <a:t>:</a:t>
            </a:r>
          </a:p>
          <a:p>
            <a:pPr marL="0" indent="0">
              <a:buNone/>
            </a:pPr>
            <a:r>
              <a:rPr lang="de-DE" dirty="0" smtClean="0"/>
              <a:t>Im Arbeitsspeicher werden die Daten und Anweisungen zwischengespeichert, die gerade verwendet.</a:t>
            </a:r>
          </a:p>
          <a:p>
            <a:pPr marL="0" indent="0">
              <a:buNone/>
            </a:pPr>
            <a:endParaRPr lang="de-DE" dirty="0" smtClean="0"/>
          </a:p>
          <a:p>
            <a:pPr marL="0" indent="0">
              <a:buNone/>
            </a:pPr>
            <a:endParaRPr lang="de-DE" dirty="0" smtClean="0"/>
          </a:p>
          <a:p>
            <a:pPr marL="0" indent="0">
              <a:buNone/>
            </a:pPr>
            <a:endParaRPr lang="de-DE" dirty="0" smtClean="0"/>
          </a:p>
        </p:txBody>
      </p:sp>
      <p:sp>
        <p:nvSpPr>
          <p:cNvPr id="4" name="Datumsplatzhalter 3"/>
          <p:cNvSpPr>
            <a:spLocks noGrp="1"/>
          </p:cNvSpPr>
          <p:nvPr>
            <p:ph type="dt" sz="half" idx="10"/>
          </p:nvPr>
        </p:nvSpPr>
        <p:spPr>
          <a:xfrm>
            <a:off x="10979422" y="6432103"/>
            <a:ext cx="990599" cy="304799"/>
          </a:xfrm>
        </p:spPr>
        <p:txBody>
          <a:bodyPr/>
          <a:lstStyle/>
          <a:p>
            <a:r>
              <a:rPr lang="de-DE" sz="1400" dirty="0" smtClean="0">
                <a:solidFill>
                  <a:srgbClr val="FFFF00">
                    <a:alpha val="60000"/>
                  </a:srgbClr>
                </a:solidFill>
              </a:rPr>
              <a:t>6 von 9</a:t>
            </a:r>
            <a:endParaRPr lang="en-US" sz="1400" dirty="0">
              <a:solidFill>
                <a:srgbClr val="FFFF00">
                  <a:alpha val="60000"/>
                </a:srgbClr>
              </a:solidFill>
            </a:endParaRPr>
          </a:p>
        </p:txBody>
      </p:sp>
      <p:sp>
        <p:nvSpPr>
          <p:cNvPr id="5" name="Fußzeilenplatzhalter 4"/>
          <p:cNvSpPr>
            <a:spLocks noGrp="1"/>
          </p:cNvSpPr>
          <p:nvPr>
            <p:ph type="ftr" sz="quarter" idx="11"/>
          </p:nvPr>
        </p:nvSpPr>
        <p:spPr>
          <a:xfrm>
            <a:off x="178275" y="6487481"/>
            <a:ext cx="3859795" cy="304801"/>
          </a:xfrm>
        </p:spPr>
        <p:txBody>
          <a:bodyPr/>
          <a:lstStyle/>
          <a:p>
            <a:r>
              <a:rPr lang="en-US" sz="1400" dirty="0" smtClean="0">
                <a:solidFill>
                  <a:srgbClr val="FFFF00">
                    <a:alpha val="60000"/>
                  </a:srgbClr>
                </a:solidFill>
              </a:rPr>
              <a:t>Fouad Alabdullah</a:t>
            </a:r>
            <a:endParaRPr lang="en-US" sz="1400" dirty="0">
              <a:solidFill>
                <a:srgbClr val="FFFF00">
                  <a:alpha val="60000"/>
                </a:srgbClr>
              </a:solidFill>
            </a:endParaRPr>
          </a:p>
        </p:txBody>
      </p:sp>
      <p:sp>
        <p:nvSpPr>
          <p:cNvPr id="6" name="Foliennummernplatzhalter 5"/>
          <p:cNvSpPr>
            <a:spLocks noGrp="1"/>
          </p:cNvSpPr>
          <p:nvPr>
            <p:ph type="sldNum" sz="quarter" idx="12"/>
          </p:nvPr>
        </p:nvSpPr>
        <p:spPr/>
        <p:txBody>
          <a:bodyPr/>
          <a:lstStyle/>
          <a:p>
            <a:fld id="{D57F1E4F-1CFF-5643-939E-02111984F565}" type="slidenum">
              <a:rPr lang="en-US" smtClean="0"/>
              <a:t>6</a:t>
            </a:fld>
            <a:endParaRPr lang="en-US" dirty="0"/>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584" y="923826"/>
            <a:ext cx="1376573" cy="5575955"/>
          </a:xfrm>
          <a:prstGeom prst="rect">
            <a:avLst/>
          </a:prstGeom>
        </p:spPr>
      </p:pic>
    </p:spTree>
    <p:extLst>
      <p:ext uri="{BB962C8B-B14F-4D97-AF65-F5344CB8AC3E}">
        <p14:creationId xmlns:p14="http://schemas.microsoft.com/office/powerpoint/2010/main" val="4592837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2990" y="207621"/>
            <a:ext cx="9404723" cy="753913"/>
          </a:xfrm>
        </p:spPr>
        <p:txBody>
          <a:bodyPr/>
          <a:lstStyle/>
          <a:p>
            <a:pPr algn="ctr"/>
            <a:r>
              <a:rPr lang="de-DE" dirty="0" smtClean="0">
                <a:latin typeface="Bodoni MT Black" panose="02070A03080606020203" pitchFamily="18" charset="0"/>
              </a:rPr>
              <a:t>Netzteil</a:t>
            </a:r>
            <a:endParaRPr lang="de-DE" dirty="0">
              <a:latin typeface="Bodoni MT Black" panose="02070A03080606020203" pitchFamily="18" charset="0"/>
            </a:endParaRPr>
          </a:p>
        </p:txBody>
      </p:sp>
      <p:sp>
        <p:nvSpPr>
          <p:cNvPr id="3" name="Inhaltsplatzhalter 2"/>
          <p:cNvSpPr>
            <a:spLocks noGrp="1"/>
          </p:cNvSpPr>
          <p:nvPr>
            <p:ph idx="1"/>
          </p:nvPr>
        </p:nvSpPr>
        <p:spPr>
          <a:xfrm>
            <a:off x="292607" y="1197204"/>
            <a:ext cx="8002981" cy="4768391"/>
          </a:xfrm>
        </p:spPr>
        <p:txBody>
          <a:bodyPr/>
          <a:lstStyle/>
          <a:p>
            <a:pPr marL="0" indent="0">
              <a:buNone/>
            </a:pPr>
            <a:r>
              <a:rPr lang="de-DE" dirty="0"/>
              <a:t>Ein *Netzteil* (PSU - Power Supply Unit) ist eine zentrale Komponente eines Computers, die dafür verantwortlich ist, den Strom aus einer externen Quelle (z. B. einer Steckdose) in die verschiedenen Spannungen und Ströme umzuwandeln, die der Computer benötigt. Es sorgt dafür, dass alle internen Komponenten – wie die Hauptplatine (Mainboard), die Grafikkarte, Festplatten und Lüfter – stabil mit Energie versorgt werden.</a:t>
            </a:r>
          </a:p>
        </p:txBody>
      </p:sp>
      <p:sp>
        <p:nvSpPr>
          <p:cNvPr id="4" name="Datumsplatzhalter 3"/>
          <p:cNvSpPr>
            <a:spLocks noGrp="1"/>
          </p:cNvSpPr>
          <p:nvPr>
            <p:ph type="dt" sz="half" idx="10"/>
          </p:nvPr>
        </p:nvSpPr>
        <p:spPr>
          <a:xfrm>
            <a:off x="10947491" y="6485249"/>
            <a:ext cx="990599" cy="304799"/>
          </a:xfrm>
        </p:spPr>
        <p:txBody>
          <a:bodyPr/>
          <a:lstStyle/>
          <a:p>
            <a:r>
              <a:rPr lang="en-US" sz="1400" dirty="0" smtClean="0">
                <a:solidFill>
                  <a:srgbClr val="FFFF00">
                    <a:alpha val="60000"/>
                  </a:srgbClr>
                </a:solidFill>
              </a:rPr>
              <a:t>7 von 9</a:t>
            </a:r>
            <a:endParaRPr lang="en-US" sz="1400" dirty="0">
              <a:solidFill>
                <a:srgbClr val="FFFF00">
                  <a:alpha val="60000"/>
                </a:srgbClr>
              </a:solidFill>
            </a:endParaRPr>
          </a:p>
        </p:txBody>
      </p:sp>
      <p:sp>
        <p:nvSpPr>
          <p:cNvPr id="5" name="Fußzeilenplatzhalter 4"/>
          <p:cNvSpPr>
            <a:spLocks noGrp="1"/>
          </p:cNvSpPr>
          <p:nvPr>
            <p:ph type="ftr" sz="quarter" idx="11"/>
          </p:nvPr>
        </p:nvSpPr>
        <p:spPr>
          <a:xfrm>
            <a:off x="307194" y="6402130"/>
            <a:ext cx="3859795" cy="304801"/>
          </a:xfrm>
        </p:spPr>
        <p:txBody>
          <a:bodyPr/>
          <a:lstStyle/>
          <a:p>
            <a:r>
              <a:rPr lang="en-US" sz="1400" dirty="0" smtClean="0">
                <a:solidFill>
                  <a:srgbClr val="FFFF00">
                    <a:alpha val="60000"/>
                  </a:srgbClr>
                </a:solidFill>
                <a:latin typeface="Baskerville Old Face" panose="02020602080505020303" pitchFamily="18" charset="0"/>
              </a:rPr>
              <a:t>Fouad Alabdullah</a:t>
            </a:r>
            <a:endParaRPr lang="en-US" sz="1400" dirty="0">
              <a:solidFill>
                <a:srgbClr val="FFFF00">
                  <a:alpha val="60000"/>
                </a:srgbClr>
              </a:solidFill>
              <a:latin typeface="Baskerville Old Face" panose="02020602080505020303" pitchFamily="18" charset="0"/>
            </a:endParaRPr>
          </a:p>
        </p:txBody>
      </p:sp>
      <p:sp>
        <p:nvSpPr>
          <p:cNvPr id="6" name="Foliennummernplatzhalter 5"/>
          <p:cNvSpPr>
            <a:spLocks noGrp="1"/>
          </p:cNvSpPr>
          <p:nvPr>
            <p:ph type="sldNum" sz="quarter" idx="12"/>
          </p:nvPr>
        </p:nvSpPr>
        <p:spPr/>
        <p:txBody>
          <a:bodyPr/>
          <a:lstStyle/>
          <a:p>
            <a:fld id="{D57F1E4F-1CFF-5643-939E-02111984F565}" type="slidenum">
              <a:rPr lang="en-US" smtClean="0"/>
              <a:t>7</a:t>
            </a:fld>
            <a:endParaRPr lang="en-US" dirty="0"/>
          </a:p>
        </p:txBody>
      </p:sp>
      <p:pic>
        <p:nvPicPr>
          <p:cNvPr id="8" name="Grafi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9367" y="1432875"/>
            <a:ext cx="3643021" cy="4694548"/>
          </a:xfrm>
          <a:prstGeom prst="rect">
            <a:avLst/>
          </a:prstGeom>
        </p:spPr>
      </p:pic>
    </p:spTree>
    <p:extLst>
      <p:ext uri="{BB962C8B-B14F-4D97-AF65-F5344CB8AC3E}">
        <p14:creationId xmlns:p14="http://schemas.microsoft.com/office/powerpoint/2010/main" val="543214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1843" y="188768"/>
            <a:ext cx="9404723" cy="819901"/>
          </a:xfrm>
        </p:spPr>
        <p:txBody>
          <a:bodyPr/>
          <a:lstStyle/>
          <a:p>
            <a:pPr algn="ctr"/>
            <a:r>
              <a:rPr lang="de-DE" dirty="0" smtClean="0">
                <a:solidFill>
                  <a:schemeClr val="bg2">
                    <a:lumMod val="60000"/>
                    <a:lumOff val="40000"/>
                  </a:schemeClr>
                </a:solidFill>
                <a:latin typeface="Bodoni MT Black" panose="02070A03080606020203" pitchFamily="18" charset="0"/>
              </a:rPr>
              <a:t>Grafikkarte</a:t>
            </a:r>
            <a:endParaRPr lang="de-DE" dirty="0">
              <a:solidFill>
                <a:schemeClr val="bg2">
                  <a:lumMod val="60000"/>
                  <a:lumOff val="40000"/>
                </a:schemeClr>
              </a:solidFill>
              <a:latin typeface="Bodoni MT Black" panose="02070A03080606020203" pitchFamily="18" charset="0"/>
            </a:endParaRPr>
          </a:p>
        </p:txBody>
      </p:sp>
      <p:sp>
        <p:nvSpPr>
          <p:cNvPr id="3" name="Inhaltsplatzhalter 2"/>
          <p:cNvSpPr>
            <a:spLocks noGrp="1"/>
          </p:cNvSpPr>
          <p:nvPr>
            <p:ph idx="1"/>
          </p:nvPr>
        </p:nvSpPr>
        <p:spPr>
          <a:xfrm>
            <a:off x="329939" y="1168924"/>
            <a:ext cx="6881566" cy="5079475"/>
          </a:xfrm>
        </p:spPr>
        <p:txBody>
          <a:bodyPr/>
          <a:lstStyle/>
          <a:p>
            <a:pPr marL="0" indent="0">
              <a:buNone/>
            </a:pPr>
            <a:r>
              <a:rPr lang="de-DE" dirty="0"/>
              <a:t>Eine *Grafikkarte* (GPU - Graphics Processing Unit) ist ein wesentlicher Bestandteil eines Computers, das für die Verarbeitung und Ausgabe von visuellen Informationen zuständig ist. Sie übernimmt die Berechnung von Grafiken, Bildern und Videos und sorgt dafür, dass diese korrekt auf dem Bildschirm dargestellt werden.</a:t>
            </a:r>
          </a:p>
        </p:txBody>
      </p:sp>
      <p:sp>
        <p:nvSpPr>
          <p:cNvPr id="4" name="Datumsplatzhalter 3"/>
          <p:cNvSpPr>
            <a:spLocks noGrp="1"/>
          </p:cNvSpPr>
          <p:nvPr>
            <p:ph type="dt" sz="half" idx="10"/>
          </p:nvPr>
        </p:nvSpPr>
        <p:spPr>
          <a:xfrm>
            <a:off x="10928637" y="6466396"/>
            <a:ext cx="990599" cy="304799"/>
          </a:xfrm>
        </p:spPr>
        <p:txBody>
          <a:bodyPr/>
          <a:lstStyle/>
          <a:p>
            <a:r>
              <a:rPr lang="en-US" sz="1400" dirty="0" smtClean="0">
                <a:solidFill>
                  <a:srgbClr val="FFFF00">
                    <a:alpha val="60000"/>
                  </a:srgbClr>
                </a:solidFill>
              </a:rPr>
              <a:t>8 von 9</a:t>
            </a:r>
            <a:endParaRPr lang="en-US" sz="1400" dirty="0">
              <a:solidFill>
                <a:srgbClr val="FFFF00">
                  <a:alpha val="60000"/>
                </a:srgbClr>
              </a:solidFill>
            </a:endParaRPr>
          </a:p>
        </p:txBody>
      </p:sp>
      <p:sp>
        <p:nvSpPr>
          <p:cNvPr id="5" name="Fußzeilenplatzhalter 4"/>
          <p:cNvSpPr>
            <a:spLocks noGrp="1"/>
          </p:cNvSpPr>
          <p:nvPr>
            <p:ph type="ftr" sz="quarter" idx="11"/>
          </p:nvPr>
        </p:nvSpPr>
        <p:spPr>
          <a:xfrm>
            <a:off x="363754" y="6411557"/>
            <a:ext cx="3859795" cy="304801"/>
          </a:xfrm>
        </p:spPr>
        <p:txBody>
          <a:bodyPr/>
          <a:lstStyle/>
          <a:p>
            <a:r>
              <a:rPr lang="en-US" sz="1400" dirty="0" smtClean="0">
                <a:solidFill>
                  <a:srgbClr val="FFFF00">
                    <a:alpha val="60000"/>
                  </a:srgbClr>
                </a:solidFill>
                <a:latin typeface="Baskerville Old Face" panose="02020602080505020303" pitchFamily="18" charset="0"/>
              </a:rPr>
              <a:t>Fouad Alabdullah</a:t>
            </a:r>
            <a:endParaRPr lang="en-US" sz="1400" dirty="0">
              <a:solidFill>
                <a:srgbClr val="FFFF00">
                  <a:alpha val="60000"/>
                </a:srgbClr>
              </a:solidFill>
              <a:latin typeface="Baskerville Old Face" panose="02020602080505020303" pitchFamily="18" charset="0"/>
            </a:endParaRPr>
          </a:p>
        </p:txBody>
      </p:sp>
      <p:sp>
        <p:nvSpPr>
          <p:cNvPr id="6" name="Foliennummernplatzhalter 5"/>
          <p:cNvSpPr>
            <a:spLocks noGrp="1"/>
          </p:cNvSpPr>
          <p:nvPr>
            <p:ph type="sldNum" sz="quarter" idx="12"/>
          </p:nvPr>
        </p:nvSpPr>
        <p:spPr/>
        <p:txBody>
          <a:bodyPr/>
          <a:lstStyle/>
          <a:p>
            <a:fld id="{D57F1E4F-1CFF-5643-939E-02111984F565}" type="slidenum">
              <a:rPr lang="en-US" smtClean="0"/>
              <a:t>8</a:t>
            </a:fld>
            <a:endParaRPr lang="en-US" dirty="0"/>
          </a:p>
        </p:txBody>
      </p:sp>
      <p:pic>
        <p:nvPicPr>
          <p:cNvPr id="7" name="Grafik 6" descr="Kostenloses Foto zum Thema: &lt;strong&gt;grafikkarte&lt;/strong&gt;, informatik, technologi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702456" y="2375556"/>
            <a:ext cx="4873563" cy="3120369"/>
          </a:xfrm>
          <a:prstGeom prst="rect">
            <a:avLst/>
          </a:prstGeom>
        </p:spPr>
      </p:pic>
    </p:spTree>
    <p:extLst>
      <p:ext uri="{BB962C8B-B14F-4D97-AF65-F5344CB8AC3E}">
        <p14:creationId xmlns:p14="http://schemas.microsoft.com/office/powerpoint/2010/main" val="2279689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latin typeface="Bodoni MT Black" panose="02070A03080606020203" pitchFamily="18" charset="0"/>
              </a:rPr>
              <a:t>Sonstige Teile</a:t>
            </a:r>
            <a:endParaRPr lang="de-DE" dirty="0">
              <a:latin typeface="Bodoni MT Black" panose="02070A03080606020203" pitchFamily="18" charset="0"/>
            </a:endParaRPr>
          </a:p>
        </p:txBody>
      </p:sp>
      <p:sp>
        <p:nvSpPr>
          <p:cNvPr id="3" name="Inhaltsplatzhalter 2"/>
          <p:cNvSpPr>
            <a:spLocks noGrp="1"/>
          </p:cNvSpPr>
          <p:nvPr>
            <p:ph idx="1"/>
          </p:nvPr>
        </p:nvSpPr>
        <p:spPr>
          <a:xfrm>
            <a:off x="811082" y="1845529"/>
            <a:ext cx="8946541" cy="4195481"/>
          </a:xfrm>
        </p:spPr>
        <p:txBody>
          <a:bodyPr>
            <a:normAutofit fontScale="92500" lnSpcReduction="10000"/>
          </a:bodyPr>
          <a:lstStyle/>
          <a:p>
            <a:endParaRPr lang="de-DE" dirty="0" smtClean="0"/>
          </a:p>
          <a:p>
            <a:pPr marL="0" indent="0">
              <a:buNone/>
            </a:pPr>
            <a:r>
              <a:rPr lang="de-DE" dirty="0" smtClean="0"/>
              <a:t>			</a:t>
            </a:r>
            <a:r>
              <a:rPr lang="de-DE" sz="2800" dirty="0" smtClean="0"/>
              <a:t>Ausgabegeräte</a:t>
            </a:r>
            <a:r>
              <a:rPr lang="de-DE" dirty="0" smtClean="0"/>
              <a:t>:</a:t>
            </a:r>
          </a:p>
          <a:p>
            <a:pPr lvl="5"/>
            <a:r>
              <a:rPr lang="de-DE" sz="2000" dirty="0" smtClean="0"/>
              <a:t>Monitor</a:t>
            </a:r>
          </a:p>
          <a:p>
            <a:pPr lvl="5"/>
            <a:r>
              <a:rPr lang="de-DE" sz="2000" dirty="0" smtClean="0"/>
              <a:t>Drucker</a:t>
            </a:r>
          </a:p>
          <a:p>
            <a:pPr lvl="5"/>
            <a:r>
              <a:rPr lang="de-DE" sz="2000" dirty="0" smtClean="0"/>
              <a:t>Lautsprecher</a:t>
            </a:r>
          </a:p>
          <a:p>
            <a:pPr marL="0" indent="0">
              <a:buNone/>
            </a:pPr>
            <a:r>
              <a:rPr lang="de-DE" dirty="0" smtClean="0"/>
              <a:t>			</a:t>
            </a:r>
            <a:r>
              <a:rPr lang="de-DE" sz="2800" dirty="0" smtClean="0"/>
              <a:t>Eingabegeräte</a:t>
            </a:r>
            <a:r>
              <a:rPr lang="de-DE" dirty="0" smtClean="0"/>
              <a:t>:</a:t>
            </a:r>
          </a:p>
          <a:p>
            <a:pPr lvl="5"/>
            <a:r>
              <a:rPr lang="de-DE" sz="2000" dirty="0" smtClean="0"/>
              <a:t>Maus</a:t>
            </a:r>
          </a:p>
          <a:p>
            <a:pPr lvl="5"/>
            <a:r>
              <a:rPr lang="de-DE" sz="2000" dirty="0" smtClean="0"/>
              <a:t>Tastatur</a:t>
            </a:r>
          </a:p>
          <a:p>
            <a:pPr lvl="5"/>
            <a:r>
              <a:rPr lang="de-DE" sz="2000" dirty="0" smtClean="0"/>
              <a:t>Mikrofon</a:t>
            </a:r>
          </a:p>
          <a:p>
            <a:pPr lvl="5"/>
            <a:r>
              <a:rPr lang="de-DE" sz="2000" dirty="0" smtClean="0"/>
              <a:t>Scanner</a:t>
            </a:r>
          </a:p>
          <a:p>
            <a:pPr lvl="5"/>
            <a:endParaRPr lang="de-DE" dirty="0" smtClean="0"/>
          </a:p>
        </p:txBody>
      </p:sp>
      <p:sp>
        <p:nvSpPr>
          <p:cNvPr id="4" name="Datumsplatzhalter 3"/>
          <p:cNvSpPr>
            <a:spLocks noGrp="1"/>
          </p:cNvSpPr>
          <p:nvPr>
            <p:ph type="dt" sz="half" idx="10"/>
          </p:nvPr>
        </p:nvSpPr>
        <p:spPr>
          <a:xfrm>
            <a:off x="10944519" y="6452647"/>
            <a:ext cx="1059559" cy="405353"/>
          </a:xfrm>
        </p:spPr>
        <p:txBody>
          <a:bodyPr/>
          <a:lstStyle/>
          <a:p>
            <a:r>
              <a:rPr lang="de-DE" sz="1400" dirty="0" smtClean="0">
                <a:solidFill>
                  <a:srgbClr val="FFFF00">
                    <a:alpha val="60000"/>
                  </a:srgbClr>
                </a:solidFill>
              </a:rPr>
              <a:t>9 von 9</a:t>
            </a:r>
            <a:endParaRPr lang="en-US" sz="1400" dirty="0">
              <a:solidFill>
                <a:srgbClr val="FFFF00">
                  <a:alpha val="60000"/>
                </a:srgbClr>
              </a:solidFill>
            </a:endParaRPr>
          </a:p>
        </p:txBody>
      </p:sp>
      <p:sp>
        <p:nvSpPr>
          <p:cNvPr id="5" name="Fußzeilenplatzhalter 4"/>
          <p:cNvSpPr>
            <a:spLocks noGrp="1"/>
          </p:cNvSpPr>
          <p:nvPr>
            <p:ph type="ftr" sz="quarter" idx="11"/>
          </p:nvPr>
        </p:nvSpPr>
        <p:spPr>
          <a:xfrm>
            <a:off x="212925" y="6439837"/>
            <a:ext cx="3859795" cy="304801"/>
          </a:xfrm>
        </p:spPr>
        <p:txBody>
          <a:bodyPr/>
          <a:lstStyle/>
          <a:p>
            <a:r>
              <a:rPr lang="en-US" sz="1400" dirty="0" smtClean="0">
                <a:solidFill>
                  <a:srgbClr val="FFFF00">
                    <a:alpha val="60000"/>
                  </a:srgbClr>
                </a:solidFill>
                <a:latin typeface="Baskerville Old Face" panose="02020602080505020303" pitchFamily="18" charset="0"/>
              </a:rPr>
              <a:t>Fouad Alabdullah</a:t>
            </a:r>
            <a:endParaRPr lang="en-US" sz="1400" dirty="0">
              <a:solidFill>
                <a:srgbClr val="FFFF00">
                  <a:alpha val="60000"/>
                </a:srgbClr>
              </a:solidFill>
              <a:latin typeface="Baskerville Old Face" panose="02020602080505020303" pitchFamily="18" charset="0"/>
            </a:endParaRPr>
          </a:p>
        </p:txBody>
      </p:sp>
      <p:sp>
        <p:nvSpPr>
          <p:cNvPr id="6" name="Foliennummernplatzhalter 5"/>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314677657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bomb.wav"/>
          </p:stSnd>
        </p:sndAc>
      </p:transition>
    </mc:Choice>
    <mc:Fallback xmlns="">
      <p:transition spd="slow">
        <p:fade/>
        <p:sndAc>
          <p:stSnd>
            <p:snd r:embed="rId3" name="bomb.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489</Words>
  <Application>Microsoft Office PowerPoint</Application>
  <PresentationFormat>Breitbild</PresentationFormat>
  <Paragraphs>93</Paragraphs>
  <Slides>9</Slides>
  <Notes>0</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9</vt:i4>
      </vt:variant>
    </vt:vector>
  </HeadingPairs>
  <TitlesOfParts>
    <vt:vector size="20" baseType="lpstr">
      <vt:lpstr>Algerian</vt:lpstr>
      <vt:lpstr>Arial</vt:lpstr>
      <vt:lpstr>Arial Black</vt:lpstr>
      <vt:lpstr>Bahnschrift SemiBold</vt:lpstr>
      <vt:lpstr>Baskerville Old Face</vt:lpstr>
      <vt:lpstr>Bodoni MT Black</vt:lpstr>
      <vt:lpstr>Calibri</vt:lpstr>
      <vt:lpstr>Century Gothic</vt:lpstr>
      <vt:lpstr>Wingdings</vt:lpstr>
      <vt:lpstr>Wingdings 3</vt:lpstr>
      <vt:lpstr>Ion</vt:lpstr>
      <vt:lpstr>        Mein Computer</vt:lpstr>
      <vt:lpstr>Inhalt</vt:lpstr>
      <vt:lpstr>Motherboard</vt:lpstr>
      <vt:lpstr>Festplatte</vt:lpstr>
      <vt:lpstr>CPU(Central Processing Unit) </vt:lpstr>
      <vt:lpstr>Arbeitsspeicher RAM(Random Access Memory)</vt:lpstr>
      <vt:lpstr>Netzteil</vt:lpstr>
      <vt:lpstr>Grafikkarte</vt:lpstr>
      <vt:lpstr>Sonstige Teile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Mein PC</dc:title>
  <dc:creator>Alabdullah</dc:creator>
  <cp:lastModifiedBy>Alabdullah</cp:lastModifiedBy>
  <cp:revision>29</cp:revision>
  <dcterms:created xsi:type="dcterms:W3CDTF">2024-09-03T05:46:36Z</dcterms:created>
  <dcterms:modified xsi:type="dcterms:W3CDTF">2024-09-05T07:30:30Z</dcterms:modified>
</cp:coreProperties>
</file>