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65" r:id="rId6"/>
    <p:sldId id="269" r:id="rId7"/>
    <p:sldId id="277" r:id="rId8"/>
    <p:sldId id="278" r:id="rId9"/>
    <p:sldId id="279" r:id="rId10"/>
    <p:sldId id="280" r:id="rId11"/>
    <p:sldId id="271" r:id="rId12"/>
    <p:sldId id="281" r:id="rId13"/>
    <p:sldId id="282" r:id="rId14"/>
    <p:sldId id="287" r:id="rId15"/>
    <p:sldId id="283" r:id="rId16"/>
    <p:sldId id="284" r:id="rId17"/>
    <p:sldId id="267" r:id="rId18"/>
    <p:sldId id="285" r:id="rId19"/>
    <p:sldId id="276" r:id="rId20"/>
    <p:sldId id="286" r:id="rId21"/>
    <p:sldId id="275" r:id="rId2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87" d="100"/>
          <a:sy n="87" d="100"/>
        </p:scale>
        <p:origin x="528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37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3CC6D8-DEFC-45FD-8207-E1ECCC27EA85}" type="doc">
      <dgm:prSet loTypeId="urn:microsoft.com/office/officeart/2005/8/layout/lProcess1" loCatId="process" qsTypeId="urn:microsoft.com/office/officeart/2005/8/quickstyle/simple4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516A4DDC-76BD-494E-B503-625555CCBC4A}">
      <dgm:prSet phldrT="[Text]"/>
      <dgm:spPr/>
      <dgm:t>
        <a:bodyPr rtlCol="0"/>
        <a:lstStyle/>
        <a:p>
          <a:pPr rtl="0"/>
          <a:r>
            <a:rPr lang="de" dirty="0" smtClean="0"/>
            <a:t>Alter PC</a:t>
          </a:r>
          <a:endParaRPr lang="en-US" dirty="0"/>
        </a:p>
      </dgm:t>
    </dgm:pt>
    <dgm:pt modelId="{133DE2D2-6278-469E-8A80-F71EA996A07A}" type="parTrans" cxnId="{7B595755-BE81-46A0-903D-004D1EF6EE33}">
      <dgm:prSet/>
      <dgm:spPr/>
      <dgm:t>
        <a:bodyPr rtlCol="0"/>
        <a:lstStyle/>
        <a:p>
          <a:pPr rtl="0"/>
          <a:endParaRPr lang="en-US"/>
        </a:p>
      </dgm:t>
    </dgm:pt>
    <dgm:pt modelId="{AE4D7DCA-0B66-4207-B896-C721B2CB4C13}" type="sibTrans" cxnId="{7B595755-BE81-46A0-903D-004D1EF6EE33}">
      <dgm:prSet/>
      <dgm:spPr/>
      <dgm:t>
        <a:bodyPr rtlCol="0"/>
        <a:lstStyle/>
        <a:p>
          <a:pPr rtl="0"/>
          <a:endParaRPr lang="en-US"/>
        </a:p>
      </dgm:t>
    </dgm:pt>
    <dgm:pt modelId="{41E3B52E-71B8-4BD0-B1ED-D051FFB12506}">
      <dgm:prSet phldrT="[Text]"/>
      <dgm:spPr/>
      <dgm:t>
        <a:bodyPr rtlCol="0"/>
        <a:lstStyle/>
        <a:p>
          <a:pPr rtl="0"/>
          <a:r>
            <a:rPr lang="de" dirty="0" smtClean="0"/>
            <a:t>Neuer PC</a:t>
          </a:r>
          <a:endParaRPr lang="en-US" dirty="0"/>
        </a:p>
      </dgm:t>
    </dgm:pt>
    <dgm:pt modelId="{DA206B73-34B1-48E4-A513-9978853BF217}" type="parTrans" cxnId="{0F0D3551-AF94-422C-87FE-80E4E27CB025}">
      <dgm:prSet/>
      <dgm:spPr/>
      <dgm:t>
        <a:bodyPr rtlCol="0"/>
        <a:lstStyle/>
        <a:p>
          <a:pPr rtl="0"/>
          <a:endParaRPr lang="en-US"/>
        </a:p>
      </dgm:t>
    </dgm:pt>
    <dgm:pt modelId="{2436D701-8B79-4C2B-92A4-52BC1BA24775}" type="sibTrans" cxnId="{0F0D3551-AF94-422C-87FE-80E4E27CB025}">
      <dgm:prSet/>
      <dgm:spPr/>
      <dgm:t>
        <a:bodyPr rtlCol="0"/>
        <a:lstStyle/>
        <a:p>
          <a:pPr rtl="0"/>
          <a:endParaRPr lang="en-US"/>
        </a:p>
      </dgm:t>
    </dgm:pt>
    <dgm:pt modelId="{CD410504-9F7F-47AE-B46E-CE985680360F}">
      <dgm:prSet phldrT="[Text]"/>
      <dgm:spPr/>
      <dgm:t>
        <a:bodyPr rtlCol="0"/>
        <a:lstStyle/>
        <a:p>
          <a:pPr rtl="0"/>
          <a:r>
            <a:rPr lang="de" dirty="0" smtClean="0"/>
            <a:t>Öffnen</a:t>
          </a:r>
          <a:endParaRPr lang="en-US" dirty="0"/>
        </a:p>
      </dgm:t>
    </dgm:pt>
    <dgm:pt modelId="{995C4470-49EF-4BD9-B00A-AD612181AB58}" type="parTrans" cxnId="{6B045370-B4FF-427A-9929-461476AAE193}">
      <dgm:prSet/>
      <dgm:spPr/>
      <dgm:t>
        <a:bodyPr rtlCol="0"/>
        <a:lstStyle/>
        <a:p>
          <a:pPr rtl="0"/>
          <a:endParaRPr lang="en-US"/>
        </a:p>
      </dgm:t>
    </dgm:pt>
    <dgm:pt modelId="{2B847D36-6E88-4DD3-AABD-579C99426233}" type="sibTrans" cxnId="{6B045370-B4FF-427A-9929-461476AAE193}">
      <dgm:prSet/>
      <dgm:spPr/>
      <dgm:t>
        <a:bodyPr rtlCol="0"/>
        <a:lstStyle/>
        <a:p>
          <a:pPr rtl="0"/>
          <a:endParaRPr lang="en-US"/>
        </a:p>
      </dgm:t>
    </dgm:pt>
    <dgm:pt modelId="{C4FF5CFA-9CEF-4C34-984A-CC28F232798F}">
      <dgm:prSet phldrT="[Text]"/>
      <dgm:spPr/>
      <dgm:t>
        <a:bodyPr rtlCol="0"/>
        <a:lstStyle/>
        <a:p>
          <a:pPr rtl="0"/>
          <a:r>
            <a:rPr lang="en-US" dirty="0" err="1" smtClean="0"/>
            <a:t>Bergung</a:t>
          </a:r>
          <a:endParaRPr lang="en-US" dirty="0"/>
        </a:p>
      </dgm:t>
    </dgm:pt>
    <dgm:pt modelId="{92813948-C227-4EB2-8530-43003E3CB375}" type="parTrans" cxnId="{710659EC-6706-425F-81BB-5F1E070F7D4D}">
      <dgm:prSet/>
      <dgm:spPr/>
      <dgm:t>
        <a:bodyPr rtlCol="0"/>
        <a:lstStyle/>
        <a:p>
          <a:pPr rtl="0"/>
          <a:endParaRPr lang="en-US"/>
        </a:p>
      </dgm:t>
    </dgm:pt>
    <dgm:pt modelId="{B551F8FA-E415-4EE1-BA68-D13E7D2E980B}" type="sibTrans" cxnId="{710659EC-6706-425F-81BB-5F1E070F7D4D}">
      <dgm:prSet/>
      <dgm:spPr/>
      <dgm:t>
        <a:bodyPr rtlCol="0"/>
        <a:lstStyle/>
        <a:p>
          <a:pPr rtl="0"/>
          <a:endParaRPr lang="en-US"/>
        </a:p>
      </dgm:t>
    </dgm:pt>
    <dgm:pt modelId="{5CBEC7DD-A25D-4956-9A65-6EA385F6FCB5}">
      <dgm:prSet phldrT="[Text]"/>
      <dgm:spPr/>
      <dgm:t>
        <a:bodyPr rtlCol="0"/>
        <a:lstStyle/>
        <a:p>
          <a:pPr rtl="0"/>
          <a:r>
            <a:rPr lang="en-US" dirty="0" err="1" smtClean="0"/>
            <a:t>Reinigung</a:t>
          </a:r>
          <a:endParaRPr lang="en-US" dirty="0"/>
        </a:p>
      </dgm:t>
    </dgm:pt>
    <dgm:pt modelId="{F342D04F-4D11-41CC-AB66-36041A902B44}" type="parTrans" cxnId="{0687A885-2354-4E9E-B313-4269283F0057}">
      <dgm:prSet/>
      <dgm:spPr/>
      <dgm:t>
        <a:bodyPr rtlCol="0"/>
        <a:lstStyle/>
        <a:p>
          <a:pPr rtl="0"/>
          <a:endParaRPr lang="en-US"/>
        </a:p>
      </dgm:t>
    </dgm:pt>
    <dgm:pt modelId="{BD0F67B1-39E4-45ED-9534-FB8F89E8EEF6}" type="sibTrans" cxnId="{0687A885-2354-4E9E-B313-4269283F0057}">
      <dgm:prSet/>
      <dgm:spPr/>
      <dgm:t>
        <a:bodyPr rtlCol="0"/>
        <a:lstStyle/>
        <a:p>
          <a:pPr rtl="0"/>
          <a:endParaRPr lang="en-US"/>
        </a:p>
      </dgm:t>
    </dgm:pt>
    <dgm:pt modelId="{33BF0E2A-2B00-40A5-832E-FC800DCA5982}">
      <dgm:prSet phldrT="[Text]"/>
      <dgm:spPr/>
      <dgm:t>
        <a:bodyPr rtlCol="0"/>
        <a:lstStyle/>
        <a:p>
          <a:pPr rtl="0"/>
          <a:r>
            <a:rPr lang="de" dirty="0" smtClean="0"/>
            <a:t>Aufrüsten</a:t>
          </a:r>
          <a:endParaRPr lang="en-US" dirty="0"/>
        </a:p>
      </dgm:t>
    </dgm:pt>
    <dgm:pt modelId="{F8C31ED9-A2C0-4A09-A419-0AE9A44BB8DF}" type="parTrans" cxnId="{B522739A-4DEE-43CF-9357-A84EF1EEE7ED}">
      <dgm:prSet/>
      <dgm:spPr/>
      <dgm:t>
        <a:bodyPr rtlCol="0"/>
        <a:lstStyle/>
        <a:p>
          <a:pPr rtl="0"/>
          <a:endParaRPr lang="en-US"/>
        </a:p>
      </dgm:t>
    </dgm:pt>
    <dgm:pt modelId="{E373698D-1356-47A7-A591-B72BFE77C3D1}" type="sibTrans" cxnId="{B522739A-4DEE-43CF-9357-A84EF1EEE7ED}">
      <dgm:prSet/>
      <dgm:spPr/>
      <dgm:t>
        <a:bodyPr rtlCol="0"/>
        <a:lstStyle/>
        <a:p>
          <a:pPr rtl="0"/>
          <a:endParaRPr lang="en-US"/>
        </a:p>
      </dgm:t>
    </dgm:pt>
    <dgm:pt modelId="{F7CED298-1605-4B60-9FC8-0A4C25C5AA00}">
      <dgm:prSet phldrT="[Text]"/>
      <dgm:spPr/>
      <dgm:t>
        <a:bodyPr rtlCol="0"/>
        <a:lstStyle/>
        <a:p>
          <a:pPr rtl="0"/>
          <a:r>
            <a:rPr lang="de" dirty="0" smtClean="0"/>
            <a:t>Rekomplettierung</a:t>
          </a:r>
          <a:endParaRPr lang="en-US" dirty="0"/>
        </a:p>
      </dgm:t>
    </dgm:pt>
    <dgm:pt modelId="{618E2D9E-4CAE-48D5-9A0F-94DAE74A2D69}" type="parTrans" cxnId="{206D6826-92C5-4EEE-A28E-254E966FF0A0}">
      <dgm:prSet/>
      <dgm:spPr/>
      <dgm:t>
        <a:bodyPr rtlCol="0"/>
        <a:lstStyle/>
        <a:p>
          <a:pPr rtl="0"/>
          <a:endParaRPr lang="en-US"/>
        </a:p>
      </dgm:t>
    </dgm:pt>
    <dgm:pt modelId="{1009FF03-5F93-449C-AF20-55447EEE50AB}" type="sibTrans" cxnId="{206D6826-92C5-4EEE-A28E-254E966FF0A0}">
      <dgm:prSet/>
      <dgm:spPr/>
      <dgm:t>
        <a:bodyPr rtlCol="0"/>
        <a:lstStyle/>
        <a:p>
          <a:pPr rtl="0"/>
          <a:endParaRPr lang="en-US"/>
        </a:p>
      </dgm:t>
    </dgm:pt>
    <dgm:pt modelId="{87D09C77-9C5B-45C2-ACC9-ACEA66F18198}">
      <dgm:prSet phldrT="[Text]"/>
      <dgm:spPr/>
      <dgm:t>
        <a:bodyPr rtlCol="0"/>
        <a:lstStyle/>
        <a:p>
          <a:pPr rtl="0"/>
          <a:r>
            <a:rPr lang="de" dirty="0" smtClean="0"/>
            <a:t>Lagerung</a:t>
          </a:r>
          <a:endParaRPr lang="en-US" dirty="0"/>
        </a:p>
      </dgm:t>
    </dgm:pt>
    <dgm:pt modelId="{A7A65ADC-DB8A-4F76-8458-BC8354307C90}" type="parTrans" cxnId="{542EFA5A-B279-4120-B9BA-FE4ABDE4AFDD}">
      <dgm:prSet/>
      <dgm:spPr/>
      <dgm:t>
        <a:bodyPr rtlCol="0"/>
        <a:lstStyle/>
        <a:p>
          <a:pPr rtl="0"/>
          <a:endParaRPr lang="en-US"/>
        </a:p>
      </dgm:t>
    </dgm:pt>
    <dgm:pt modelId="{8234610D-6FEE-4546-99B0-60EDB0B3BAEC}" type="sibTrans" cxnId="{542EFA5A-B279-4120-B9BA-FE4ABDE4AFDD}">
      <dgm:prSet/>
      <dgm:spPr/>
      <dgm:t>
        <a:bodyPr rtlCol="0"/>
        <a:lstStyle/>
        <a:p>
          <a:pPr rtl="0"/>
          <a:endParaRPr lang="en-US"/>
        </a:p>
      </dgm:t>
    </dgm:pt>
    <dgm:pt modelId="{CAE20587-4D50-4B6B-A17D-199722D630E2}">
      <dgm:prSet phldrT="[Text]"/>
      <dgm:spPr/>
      <dgm:t>
        <a:bodyPr rtlCol="0"/>
        <a:lstStyle/>
        <a:p>
          <a:pPr rtl="0"/>
          <a:r>
            <a:rPr lang="de" dirty="0" smtClean="0"/>
            <a:t>Funktionscheck</a:t>
          </a:r>
          <a:endParaRPr lang="en-US" dirty="0"/>
        </a:p>
      </dgm:t>
    </dgm:pt>
    <dgm:pt modelId="{6CEBC692-6F9A-47B4-948E-5AEB8FCFD251}" type="parTrans" cxnId="{D22C632F-8F8B-48FF-A898-48FD446A5F78}">
      <dgm:prSet/>
      <dgm:spPr/>
      <dgm:t>
        <a:bodyPr rtlCol="0"/>
        <a:lstStyle/>
        <a:p>
          <a:pPr rtl="0"/>
          <a:endParaRPr lang="en-US"/>
        </a:p>
      </dgm:t>
    </dgm:pt>
    <dgm:pt modelId="{7656320D-CC13-4DD7-8A30-F9FDC84AC6F2}" type="sibTrans" cxnId="{D22C632F-8F8B-48FF-A898-48FD446A5F78}">
      <dgm:prSet/>
      <dgm:spPr/>
      <dgm:t>
        <a:bodyPr rtlCol="0"/>
        <a:lstStyle/>
        <a:p>
          <a:pPr rtl="0"/>
          <a:endParaRPr lang="en-US"/>
        </a:p>
      </dgm:t>
    </dgm:pt>
    <dgm:pt modelId="{EA587102-578B-46F3-8D9E-CEC48527A898}">
      <dgm:prSet phldrT="[Text]"/>
      <dgm:spPr/>
      <dgm:t>
        <a:bodyPr rtlCol="0"/>
        <a:lstStyle/>
        <a:p>
          <a:pPr rtl="0"/>
          <a:r>
            <a:rPr lang="de" dirty="0" smtClean="0"/>
            <a:t>Einrichtung</a:t>
          </a:r>
          <a:endParaRPr lang="en-US" dirty="0"/>
        </a:p>
      </dgm:t>
    </dgm:pt>
    <dgm:pt modelId="{5B4D99EA-4A7D-4EFB-95FC-BCCF98693CA7}" type="parTrans" cxnId="{A7B8947C-EA6E-47DE-814B-A0994EFA8C28}">
      <dgm:prSet/>
      <dgm:spPr/>
      <dgm:t>
        <a:bodyPr rtlCol="0"/>
        <a:lstStyle/>
        <a:p>
          <a:pPr rtl="0"/>
          <a:endParaRPr lang="en-US"/>
        </a:p>
      </dgm:t>
    </dgm:pt>
    <dgm:pt modelId="{8D504E2C-8A70-4591-8ECD-4A886FADED33}" type="sibTrans" cxnId="{A7B8947C-EA6E-47DE-814B-A0994EFA8C28}">
      <dgm:prSet/>
      <dgm:spPr/>
      <dgm:t>
        <a:bodyPr rtlCol="0"/>
        <a:lstStyle/>
        <a:p>
          <a:pPr rtl="0"/>
          <a:endParaRPr lang="en-US"/>
        </a:p>
      </dgm:t>
    </dgm:pt>
    <dgm:pt modelId="{038F6A6A-232A-44A4-9628-ADFA8F068F81}">
      <dgm:prSet phldrT="[Text]"/>
      <dgm:spPr/>
      <dgm:t>
        <a:bodyPr rtlCol="0"/>
        <a:lstStyle/>
        <a:p>
          <a:pPr rtl="0"/>
          <a:r>
            <a:rPr lang="de" dirty="0" smtClean="0"/>
            <a:t>Windowsinstallation</a:t>
          </a:r>
          <a:endParaRPr lang="en-US" dirty="0"/>
        </a:p>
      </dgm:t>
    </dgm:pt>
    <dgm:pt modelId="{403B4542-B2F8-496D-BBEA-3A684B1106F9}" type="parTrans" cxnId="{0DC50B81-769A-4AC7-8C73-8EF8D8334AA1}">
      <dgm:prSet/>
      <dgm:spPr/>
      <dgm:t>
        <a:bodyPr rtlCol="0"/>
        <a:lstStyle/>
        <a:p>
          <a:pPr rtl="0"/>
          <a:endParaRPr lang="en-US"/>
        </a:p>
      </dgm:t>
    </dgm:pt>
    <dgm:pt modelId="{ABE7D012-6867-48DA-AF76-FDB8ECBB944D}" type="sibTrans" cxnId="{0DC50B81-769A-4AC7-8C73-8EF8D8334AA1}">
      <dgm:prSet/>
      <dgm:spPr/>
      <dgm:t>
        <a:bodyPr rtlCol="0"/>
        <a:lstStyle/>
        <a:p>
          <a:pPr rtl="0"/>
          <a:endParaRPr lang="en-US"/>
        </a:p>
      </dgm:t>
    </dgm:pt>
    <dgm:pt modelId="{15982A38-A73B-4943-B138-EA0EAB77BC29}">
      <dgm:prSet phldrT="[Text]"/>
      <dgm:spPr/>
      <dgm:t>
        <a:bodyPr rtlCol="0"/>
        <a:lstStyle/>
        <a:p>
          <a:pPr rtl="0"/>
          <a:r>
            <a:rPr lang="de" dirty="0" smtClean="0"/>
            <a:t>Wunschprogramme</a:t>
          </a:r>
          <a:endParaRPr lang="en-US" dirty="0"/>
        </a:p>
      </dgm:t>
    </dgm:pt>
    <dgm:pt modelId="{7CBA4BA7-B8C9-4EC9-9C51-4E810224FE14}" type="parTrans" cxnId="{B767AB03-F7F7-492B-8158-C75E1682A10F}">
      <dgm:prSet/>
      <dgm:spPr/>
      <dgm:t>
        <a:bodyPr rtlCol="0"/>
        <a:lstStyle/>
        <a:p>
          <a:pPr rtl="0"/>
          <a:endParaRPr lang="en-US"/>
        </a:p>
      </dgm:t>
    </dgm:pt>
    <dgm:pt modelId="{9295158E-0763-4655-AD0E-61686A560F58}" type="sibTrans" cxnId="{B767AB03-F7F7-492B-8158-C75E1682A10F}">
      <dgm:prSet/>
      <dgm:spPr/>
      <dgm:t>
        <a:bodyPr rtlCol="0"/>
        <a:lstStyle/>
        <a:p>
          <a:pPr rtl="0"/>
          <a:endParaRPr lang="en-US"/>
        </a:p>
      </dgm:t>
    </dgm:pt>
    <dgm:pt modelId="{22D8E0AF-322E-4A8E-BC3C-6E9E9A51F58F}" type="pres">
      <dgm:prSet presAssocID="{C53CC6D8-DEFC-45FD-8207-E1ECCC27EA85}" presName="Name0" presStyleCnt="0">
        <dgm:presLayoutVars>
          <dgm:dir/>
          <dgm:animLvl val="lvl"/>
          <dgm:resizeHandles val="exact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B1443ED3-5E34-456D-8CD9-88B600EDA95F}" type="pres">
      <dgm:prSet presAssocID="{516A4DDC-76BD-494E-B503-625555CCBC4A}" presName="vertFlow" presStyleCnt="0"/>
      <dgm:spPr/>
    </dgm:pt>
    <dgm:pt modelId="{9BBCF6CE-E750-48B6-B333-305BBB100737}" type="pres">
      <dgm:prSet presAssocID="{516A4DDC-76BD-494E-B503-625555CCBC4A}" presName="header" presStyleLbl="node1" presStyleIdx="0" presStyleCnt="3"/>
      <dgm:spPr/>
      <dgm:t>
        <a:bodyPr rtlCol="0"/>
        <a:lstStyle/>
        <a:p>
          <a:pPr rtl="0"/>
          <a:endParaRPr lang="en-US"/>
        </a:p>
      </dgm:t>
    </dgm:pt>
    <dgm:pt modelId="{1B1F80F4-E9A5-4A99-A630-6548067B7CB5}" type="pres">
      <dgm:prSet presAssocID="{995C4470-49EF-4BD9-B00A-AD612181AB58}" presName="parTrans" presStyleLbl="sibTrans2D1" presStyleIdx="0" presStyleCnt="9"/>
      <dgm:spPr/>
      <dgm:t>
        <a:bodyPr rtlCol="0"/>
        <a:lstStyle/>
        <a:p>
          <a:pPr rtl="0"/>
          <a:endParaRPr lang="en-US"/>
        </a:p>
      </dgm:t>
    </dgm:pt>
    <dgm:pt modelId="{85447532-8740-4202-B6A5-AE63748B9291}" type="pres">
      <dgm:prSet presAssocID="{CD410504-9F7F-47AE-B46E-CE985680360F}" presName="child" presStyleLbl="alignAccFollowNode1" presStyleIdx="0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7CAEA63C-96B5-40D4-900F-409598FDB0C1}" type="pres">
      <dgm:prSet presAssocID="{2B847D36-6E88-4DD3-AABD-579C99426233}" presName="sibTrans" presStyleLbl="sibTrans2D1" presStyleIdx="1" presStyleCnt="9"/>
      <dgm:spPr/>
      <dgm:t>
        <a:bodyPr rtlCol="0"/>
        <a:lstStyle/>
        <a:p>
          <a:pPr rtl="0"/>
          <a:endParaRPr lang="en-US"/>
        </a:p>
      </dgm:t>
    </dgm:pt>
    <dgm:pt modelId="{459BBFF8-CE50-41AE-9B5E-F6026BBE4F45}" type="pres">
      <dgm:prSet presAssocID="{C4FF5CFA-9CEF-4C34-984A-CC28F232798F}" presName="child" presStyleLbl="alignAccFollowNode1" presStyleIdx="1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A65C4264-24F4-4122-844B-F5E582EC0111}" type="pres">
      <dgm:prSet presAssocID="{B551F8FA-E415-4EE1-BA68-D13E7D2E980B}" presName="sibTrans" presStyleLbl="sibTrans2D1" presStyleIdx="2" presStyleCnt="9"/>
      <dgm:spPr/>
      <dgm:t>
        <a:bodyPr rtlCol="0"/>
        <a:lstStyle/>
        <a:p>
          <a:pPr rtl="0"/>
          <a:endParaRPr lang="en-US"/>
        </a:p>
      </dgm:t>
    </dgm:pt>
    <dgm:pt modelId="{9A5E1799-26FB-4959-97AA-0FCC22761318}" type="pres">
      <dgm:prSet presAssocID="{F7CED298-1605-4B60-9FC8-0A4C25C5AA00}" presName="child" presStyleLbl="alignAccFollowNode1" presStyleIdx="2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3FBD4BD3-B74D-4AAB-9295-AE19DCC50691}" type="pres">
      <dgm:prSet presAssocID="{1009FF03-5F93-449C-AF20-55447EEE50AB}" presName="sibTrans" presStyleLbl="sibTrans2D1" presStyleIdx="3" presStyleCnt="9"/>
      <dgm:spPr/>
      <dgm:t>
        <a:bodyPr rtlCol="0"/>
        <a:lstStyle/>
        <a:p>
          <a:pPr rtl="0"/>
          <a:endParaRPr lang="en-US"/>
        </a:p>
      </dgm:t>
    </dgm:pt>
    <dgm:pt modelId="{8C46515F-5745-4BFE-8634-C34D77574BE3}" type="pres">
      <dgm:prSet presAssocID="{87D09C77-9C5B-45C2-ACC9-ACEA66F18198}" presName="child" presStyleLbl="alignAccFollowNode1" presStyleIdx="3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8F2F3A22-7A2A-4EE4-9C5B-70F6E89B9064}" type="pres">
      <dgm:prSet presAssocID="{516A4DDC-76BD-494E-B503-625555CCBC4A}" presName="hSp" presStyleCnt="0"/>
      <dgm:spPr/>
    </dgm:pt>
    <dgm:pt modelId="{734C3A16-72FA-42CA-BF15-F44513245016}" type="pres">
      <dgm:prSet presAssocID="{41E3B52E-71B8-4BD0-B1ED-D051FFB12506}" presName="vertFlow" presStyleCnt="0"/>
      <dgm:spPr/>
    </dgm:pt>
    <dgm:pt modelId="{09ADE9CE-20B7-4A4E-BED6-D56E4ED1D855}" type="pres">
      <dgm:prSet presAssocID="{41E3B52E-71B8-4BD0-B1ED-D051FFB12506}" presName="header" presStyleLbl="node1" presStyleIdx="1" presStyleCnt="3"/>
      <dgm:spPr/>
      <dgm:t>
        <a:bodyPr rtlCol="0"/>
        <a:lstStyle/>
        <a:p>
          <a:pPr rtl="0"/>
          <a:endParaRPr lang="en-US"/>
        </a:p>
      </dgm:t>
    </dgm:pt>
    <dgm:pt modelId="{C8CE6287-76AA-46C4-B478-0F9183DE6118}" type="pres">
      <dgm:prSet presAssocID="{F342D04F-4D11-41CC-AB66-36041A902B44}" presName="parTrans" presStyleLbl="sibTrans2D1" presStyleIdx="4" presStyleCnt="9"/>
      <dgm:spPr/>
      <dgm:t>
        <a:bodyPr rtlCol="0"/>
        <a:lstStyle/>
        <a:p>
          <a:pPr rtl="0"/>
          <a:endParaRPr lang="en-US"/>
        </a:p>
      </dgm:t>
    </dgm:pt>
    <dgm:pt modelId="{F7AA6D3E-BCE0-4C06-B101-080DA85DCB01}" type="pres">
      <dgm:prSet presAssocID="{5CBEC7DD-A25D-4956-9A65-6EA385F6FCB5}" presName="child" presStyleLbl="alignAccFollowNode1" presStyleIdx="4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DDA5CBC7-AA05-481A-A03A-3964C1BBBB5A}" type="pres">
      <dgm:prSet presAssocID="{BD0F67B1-39E4-45ED-9534-FB8F89E8EEF6}" presName="sibTrans" presStyleLbl="sibTrans2D1" presStyleIdx="5" presStyleCnt="9"/>
      <dgm:spPr/>
      <dgm:t>
        <a:bodyPr rtlCol="0"/>
        <a:lstStyle/>
        <a:p>
          <a:pPr rtl="0"/>
          <a:endParaRPr lang="en-US"/>
        </a:p>
      </dgm:t>
    </dgm:pt>
    <dgm:pt modelId="{73DBFA1A-3823-4209-9CD6-DBDD456F39FB}" type="pres">
      <dgm:prSet presAssocID="{33BF0E2A-2B00-40A5-832E-FC800DCA5982}" presName="child" presStyleLbl="alignAccFollowNode1" presStyleIdx="5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E7F7C4A8-2F3A-49BA-B2E4-CF48FCA5D8D8}" type="pres">
      <dgm:prSet presAssocID="{E373698D-1356-47A7-A591-B72BFE77C3D1}" presName="sibTrans" presStyleLbl="sibTrans2D1" presStyleIdx="6" presStyleCnt="9"/>
      <dgm:spPr/>
      <dgm:t>
        <a:bodyPr rtlCol="0"/>
        <a:lstStyle/>
        <a:p>
          <a:pPr rtl="0"/>
          <a:endParaRPr lang="en-US"/>
        </a:p>
      </dgm:t>
    </dgm:pt>
    <dgm:pt modelId="{68423B8C-DD55-4C1A-86D3-87118415FFA7}" type="pres">
      <dgm:prSet presAssocID="{CAE20587-4D50-4B6B-A17D-199722D630E2}" presName="child" presStyleLbl="alignAccFollowNode1" presStyleIdx="6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D5E79C7E-BA4F-41B5-AEAD-7D11CABDB66C}" type="pres">
      <dgm:prSet presAssocID="{41E3B52E-71B8-4BD0-B1ED-D051FFB12506}" presName="hSp" presStyleCnt="0"/>
      <dgm:spPr/>
    </dgm:pt>
    <dgm:pt modelId="{96EC6E5F-616C-4A0E-8B47-23C2DB360B15}" type="pres">
      <dgm:prSet presAssocID="{EA587102-578B-46F3-8D9E-CEC48527A898}" presName="vertFlow" presStyleCnt="0"/>
      <dgm:spPr/>
    </dgm:pt>
    <dgm:pt modelId="{67971461-EE07-4B5E-A0C3-A166C6559682}" type="pres">
      <dgm:prSet presAssocID="{EA587102-578B-46F3-8D9E-CEC48527A898}" presName="header" presStyleLbl="node1" presStyleIdx="2" presStyleCnt="3"/>
      <dgm:spPr/>
      <dgm:t>
        <a:bodyPr rtlCol="0"/>
        <a:lstStyle/>
        <a:p>
          <a:pPr rtl="0"/>
          <a:endParaRPr lang="en-US"/>
        </a:p>
      </dgm:t>
    </dgm:pt>
    <dgm:pt modelId="{BF9CEF10-4726-4D20-AC2F-85DE706D0D00}" type="pres">
      <dgm:prSet presAssocID="{403B4542-B2F8-496D-BBEA-3A684B1106F9}" presName="parTrans" presStyleLbl="sibTrans2D1" presStyleIdx="7" presStyleCnt="9"/>
      <dgm:spPr/>
      <dgm:t>
        <a:bodyPr rtlCol="0"/>
        <a:lstStyle/>
        <a:p>
          <a:pPr rtl="0"/>
          <a:endParaRPr lang="en-US"/>
        </a:p>
      </dgm:t>
    </dgm:pt>
    <dgm:pt modelId="{C1386769-D313-4B62-9BE9-A84DD636105E}" type="pres">
      <dgm:prSet presAssocID="{038F6A6A-232A-44A4-9628-ADFA8F068F81}" presName="child" presStyleLbl="alignAccFollowNode1" presStyleIdx="7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  <dgm:pt modelId="{0C1CAC8B-CC80-49DA-9707-021AB163C55F}" type="pres">
      <dgm:prSet presAssocID="{ABE7D012-6867-48DA-AF76-FDB8ECBB944D}" presName="sibTrans" presStyleLbl="sibTrans2D1" presStyleIdx="8" presStyleCnt="9"/>
      <dgm:spPr/>
      <dgm:t>
        <a:bodyPr rtlCol="0"/>
        <a:lstStyle/>
        <a:p>
          <a:pPr rtl="0"/>
          <a:endParaRPr lang="en-US"/>
        </a:p>
      </dgm:t>
    </dgm:pt>
    <dgm:pt modelId="{2985E292-795D-4403-BD7F-3A17BE0B21A7}" type="pres">
      <dgm:prSet presAssocID="{15982A38-A73B-4943-B138-EA0EAB77BC29}" presName="child" presStyleLbl="alignAccFollowNode1" presStyleIdx="8" presStyleCnt="9">
        <dgm:presLayoutVars>
          <dgm:chMax val="0"/>
          <dgm:bulletEnabled val="1"/>
        </dgm:presLayoutVars>
      </dgm:prSet>
      <dgm:spPr/>
      <dgm:t>
        <a:bodyPr rtlCol="0"/>
        <a:lstStyle/>
        <a:p>
          <a:pPr rtl="0"/>
          <a:endParaRPr lang="en-US"/>
        </a:p>
      </dgm:t>
    </dgm:pt>
  </dgm:ptLst>
  <dgm:cxnLst>
    <dgm:cxn modelId="{D22C632F-8F8B-48FF-A898-48FD446A5F78}" srcId="{41E3B52E-71B8-4BD0-B1ED-D051FFB12506}" destId="{CAE20587-4D50-4B6B-A17D-199722D630E2}" srcOrd="2" destOrd="0" parTransId="{6CEBC692-6F9A-47B4-948E-5AEB8FCFD251}" sibTransId="{7656320D-CC13-4DD7-8A30-F9FDC84AC6F2}"/>
    <dgm:cxn modelId="{0F0D3551-AF94-422C-87FE-80E4E27CB025}" srcId="{C53CC6D8-DEFC-45FD-8207-E1ECCC27EA85}" destId="{41E3B52E-71B8-4BD0-B1ED-D051FFB12506}" srcOrd="1" destOrd="0" parTransId="{DA206B73-34B1-48E4-A513-9978853BF217}" sibTransId="{2436D701-8B79-4C2B-92A4-52BC1BA24775}"/>
    <dgm:cxn modelId="{177AFE5D-5A5F-401C-8390-858F33CAC97C}" type="presOf" srcId="{87D09C77-9C5B-45C2-ACC9-ACEA66F18198}" destId="{8C46515F-5745-4BFE-8634-C34D77574BE3}" srcOrd="0" destOrd="0" presId="urn:microsoft.com/office/officeart/2005/8/layout/lProcess1"/>
    <dgm:cxn modelId="{0E9367DA-F3C7-4672-A3E1-FDDD869E15C8}" type="presOf" srcId="{ABE7D012-6867-48DA-AF76-FDB8ECBB944D}" destId="{0C1CAC8B-CC80-49DA-9707-021AB163C55F}" srcOrd="0" destOrd="0" presId="urn:microsoft.com/office/officeart/2005/8/layout/lProcess1"/>
    <dgm:cxn modelId="{B522739A-4DEE-43CF-9357-A84EF1EEE7ED}" srcId="{41E3B52E-71B8-4BD0-B1ED-D051FFB12506}" destId="{33BF0E2A-2B00-40A5-832E-FC800DCA5982}" srcOrd="1" destOrd="0" parTransId="{F8C31ED9-A2C0-4A09-A419-0AE9A44BB8DF}" sibTransId="{E373698D-1356-47A7-A591-B72BFE77C3D1}"/>
    <dgm:cxn modelId="{28FAA735-D033-4888-A512-CA0B0DC5D34E}" type="presOf" srcId="{B551F8FA-E415-4EE1-BA68-D13E7D2E980B}" destId="{A65C4264-24F4-4122-844B-F5E582EC0111}" srcOrd="0" destOrd="0" presId="urn:microsoft.com/office/officeart/2005/8/layout/lProcess1"/>
    <dgm:cxn modelId="{7B595755-BE81-46A0-903D-004D1EF6EE33}" srcId="{C53CC6D8-DEFC-45FD-8207-E1ECCC27EA85}" destId="{516A4DDC-76BD-494E-B503-625555CCBC4A}" srcOrd="0" destOrd="0" parTransId="{133DE2D2-6278-469E-8A80-F71EA996A07A}" sibTransId="{AE4D7DCA-0B66-4207-B896-C721B2CB4C13}"/>
    <dgm:cxn modelId="{AB112F16-9765-4DCF-8A6B-B4FEBB1DF80B}" type="presOf" srcId="{1009FF03-5F93-449C-AF20-55447EEE50AB}" destId="{3FBD4BD3-B74D-4AAB-9295-AE19DCC50691}" srcOrd="0" destOrd="0" presId="urn:microsoft.com/office/officeart/2005/8/layout/lProcess1"/>
    <dgm:cxn modelId="{40E743FD-4072-4389-94B0-B65E89259C6B}" type="presOf" srcId="{5CBEC7DD-A25D-4956-9A65-6EA385F6FCB5}" destId="{F7AA6D3E-BCE0-4C06-B101-080DA85DCB01}" srcOrd="0" destOrd="0" presId="urn:microsoft.com/office/officeart/2005/8/layout/lProcess1"/>
    <dgm:cxn modelId="{F6742589-989F-4466-ABD8-B9A53946EFA3}" type="presOf" srcId="{038F6A6A-232A-44A4-9628-ADFA8F068F81}" destId="{C1386769-D313-4B62-9BE9-A84DD636105E}" srcOrd="0" destOrd="0" presId="urn:microsoft.com/office/officeart/2005/8/layout/lProcess1"/>
    <dgm:cxn modelId="{25B66A08-E57F-429F-A076-5691EC284D95}" type="presOf" srcId="{33BF0E2A-2B00-40A5-832E-FC800DCA5982}" destId="{73DBFA1A-3823-4209-9CD6-DBDD456F39FB}" srcOrd="0" destOrd="0" presId="urn:microsoft.com/office/officeart/2005/8/layout/lProcess1"/>
    <dgm:cxn modelId="{0687A885-2354-4E9E-B313-4269283F0057}" srcId="{41E3B52E-71B8-4BD0-B1ED-D051FFB12506}" destId="{5CBEC7DD-A25D-4956-9A65-6EA385F6FCB5}" srcOrd="0" destOrd="0" parTransId="{F342D04F-4D11-41CC-AB66-36041A902B44}" sibTransId="{BD0F67B1-39E4-45ED-9534-FB8F89E8EEF6}"/>
    <dgm:cxn modelId="{542EFA5A-B279-4120-B9BA-FE4ABDE4AFDD}" srcId="{516A4DDC-76BD-494E-B503-625555CCBC4A}" destId="{87D09C77-9C5B-45C2-ACC9-ACEA66F18198}" srcOrd="3" destOrd="0" parTransId="{A7A65ADC-DB8A-4F76-8458-BC8354307C90}" sibTransId="{8234610D-6FEE-4546-99B0-60EDB0B3BAEC}"/>
    <dgm:cxn modelId="{9AFC20F2-D5DD-455E-8266-96B58ABE2D49}" type="presOf" srcId="{CAE20587-4D50-4B6B-A17D-199722D630E2}" destId="{68423B8C-DD55-4C1A-86D3-87118415FFA7}" srcOrd="0" destOrd="0" presId="urn:microsoft.com/office/officeart/2005/8/layout/lProcess1"/>
    <dgm:cxn modelId="{541426C5-B997-49AC-A1CD-ABBC86A85301}" type="presOf" srcId="{BD0F67B1-39E4-45ED-9534-FB8F89E8EEF6}" destId="{DDA5CBC7-AA05-481A-A03A-3964C1BBBB5A}" srcOrd="0" destOrd="0" presId="urn:microsoft.com/office/officeart/2005/8/layout/lProcess1"/>
    <dgm:cxn modelId="{206D6826-92C5-4EEE-A28E-254E966FF0A0}" srcId="{516A4DDC-76BD-494E-B503-625555CCBC4A}" destId="{F7CED298-1605-4B60-9FC8-0A4C25C5AA00}" srcOrd="2" destOrd="0" parTransId="{618E2D9E-4CAE-48D5-9A0F-94DAE74A2D69}" sibTransId="{1009FF03-5F93-449C-AF20-55447EEE50AB}"/>
    <dgm:cxn modelId="{5F55A28B-96EB-4565-9919-9E4BDE07F610}" type="presOf" srcId="{F342D04F-4D11-41CC-AB66-36041A902B44}" destId="{C8CE6287-76AA-46C4-B478-0F9183DE6118}" srcOrd="0" destOrd="0" presId="urn:microsoft.com/office/officeart/2005/8/layout/lProcess1"/>
    <dgm:cxn modelId="{6B045370-B4FF-427A-9929-461476AAE193}" srcId="{516A4DDC-76BD-494E-B503-625555CCBC4A}" destId="{CD410504-9F7F-47AE-B46E-CE985680360F}" srcOrd="0" destOrd="0" parTransId="{995C4470-49EF-4BD9-B00A-AD612181AB58}" sibTransId="{2B847D36-6E88-4DD3-AABD-579C99426233}"/>
    <dgm:cxn modelId="{0DC50B81-769A-4AC7-8C73-8EF8D8334AA1}" srcId="{EA587102-578B-46F3-8D9E-CEC48527A898}" destId="{038F6A6A-232A-44A4-9628-ADFA8F068F81}" srcOrd="0" destOrd="0" parTransId="{403B4542-B2F8-496D-BBEA-3A684B1106F9}" sibTransId="{ABE7D012-6867-48DA-AF76-FDB8ECBB944D}"/>
    <dgm:cxn modelId="{EF5E21E6-CC69-47D7-95D8-FB2CCC23193D}" type="presOf" srcId="{E373698D-1356-47A7-A591-B72BFE77C3D1}" destId="{E7F7C4A8-2F3A-49BA-B2E4-CF48FCA5D8D8}" srcOrd="0" destOrd="0" presId="urn:microsoft.com/office/officeart/2005/8/layout/lProcess1"/>
    <dgm:cxn modelId="{B767AB03-F7F7-492B-8158-C75E1682A10F}" srcId="{EA587102-578B-46F3-8D9E-CEC48527A898}" destId="{15982A38-A73B-4943-B138-EA0EAB77BC29}" srcOrd="1" destOrd="0" parTransId="{7CBA4BA7-B8C9-4EC9-9C51-4E810224FE14}" sibTransId="{9295158E-0763-4655-AD0E-61686A560F58}"/>
    <dgm:cxn modelId="{20E91086-4757-4CF3-9C35-102C5A4D0079}" type="presOf" srcId="{403B4542-B2F8-496D-BBEA-3A684B1106F9}" destId="{BF9CEF10-4726-4D20-AC2F-85DE706D0D00}" srcOrd="0" destOrd="0" presId="urn:microsoft.com/office/officeart/2005/8/layout/lProcess1"/>
    <dgm:cxn modelId="{F0586601-9ACD-4FBD-BD5A-48D73FF14301}" type="presOf" srcId="{516A4DDC-76BD-494E-B503-625555CCBC4A}" destId="{9BBCF6CE-E750-48B6-B333-305BBB100737}" srcOrd="0" destOrd="0" presId="urn:microsoft.com/office/officeart/2005/8/layout/lProcess1"/>
    <dgm:cxn modelId="{A7B8947C-EA6E-47DE-814B-A0994EFA8C28}" srcId="{C53CC6D8-DEFC-45FD-8207-E1ECCC27EA85}" destId="{EA587102-578B-46F3-8D9E-CEC48527A898}" srcOrd="2" destOrd="0" parTransId="{5B4D99EA-4A7D-4EFB-95FC-BCCF98693CA7}" sibTransId="{8D504E2C-8A70-4591-8ECD-4A886FADED33}"/>
    <dgm:cxn modelId="{73058351-9FAC-4F4F-A5FB-FC365EDF9D02}" type="presOf" srcId="{C53CC6D8-DEFC-45FD-8207-E1ECCC27EA85}" destId="{22D8E0AF-322E-4A8E-BC3C-6E9E9A51F58F}" srcOrd="0" destOrd="0" presId="urn:microsoft.com/office/officeart/2005/8/layout/lProcess1"/>
    <dgm:cxn modelId="{AC32EC95-E874-4C4E-AF61-58E99EE59A51}" type="presOf" srcId="{C4FF5CFA-9CEF-4C34-984A-CC28F232798F}" destId="{459BBFF8-CE50-41AE-9B5E-F6026BBE4F45}" srcOrd="0" destOrd="0" presId="urn:microsoft.com/office/officeart/2005/8/layout/lProcess1"/>
    <dgm:cxn modelId="{9C706988-580C-4829-94E8-BE4491FF0228}" type="presOf" srcId="{995C4470-49EF-4BD9-B00A-AD612181AB58}" destId="{1B1F80F4-E9A5-4A99-A630-6548067B7CB5}" srcOrd="0" destOrd="0" presId="urn:microsoft.com/office/officeart/2005/8/layout/lProcess1"/>
    <dgm:cxn modelId="{3EF97A2F-4200-46E4-86EB-19980AD436FE}" type="presOf" srcId="{CD410504-9F7F-47AE-B46E-CE985680360F}" destId="{85447532-8740-4202-B6A5-AE63748B9291}" srcOrd="0" destOrd="0" presId="urn:microsoft.com/office/officeart/2005/8/layout/lProcess1"/>
    <dgm:cxn modelId="{70C18AF9-2F24-4A50-9785-941DE7FE4B31}" type="presOf" srcId="{2B847D36-6E88-4DD3-AABD-579C99426233}" destId="{7CAEA63C-96B5-40D4-900F-409598FDB0C1}" srcOrd="0" destOrd="0" presId="urn:microsoft.com/office/officeart/2005/8/layout/lProcess1"/>
    <dgm:cxn modelId="{710659EC-6706-425F-81BB-5F1E070F7D4D}" srcId="{516A4DDC-76BD-494E-B503-625555CCBC4A}" destId="{C4FF5CFA-9CEF-4C34-984A-CC28F232798F}" srcOrd="1" destOrd="0" parTransId="{92813948-C227-4EB2-8530-43003E3CB375}" sibTransId="{B551F8FA-E415-4EE1-BA68-D13E7D2E980B}"/>
    <dgm:cxn modelId="{AEAE8CB6-1B26-4996-A549-ADEFF4BF9B7B}" type="presOf" srcId="{41E3B52E-71B8-4BD0-B1ED-D051FFB12506}" destId="{09ADE9CE-20B7-4A4E-BED6-D56E4ED1D855}" srcOrd="0" destOrd="0" presId="urn:microsoft.com/office/officeart/2005/8/layout/lProcess1"/>
    <dgm:cxn modelId="{D2430375-0F29-4591-AAE4-CB3B30C4B793}" type="presOf" srcId="{EA587102-578B-46F3-8D9E-CEC48527A898}" destId="{67971461-EE07-4B5E-A0C3-A166C6559682}" srcOrd="0" destOrd="0" presId="urn:microsoft.com/office/officeart/2005/8/layout/lProcess1"/>
    <dgm:cxn modelId="{60A6E07E-63FF-4C81-A385-5E00467DE9D8}" type="presOf" srcId="{F7CED298-1605-4B60-9FC8-0A4C25C5AA00}" destId="{9A5E1799-26FB-4959-97AA-0FCC22761318}" srcOrd="0" destOrd="0" presId="urn:microsoft.com/office/officeart/2005/8/layout/lProcess1"/>
    <dgm:cxn modelId="{D8B46E14-EE50-493C-A469-7E70E63B953B}" type="presOf" srcId="{15982A38-A73B-4943-B138-EA0EAB77BC29}" destId="{2985E292-795D-4403-BD7F-3A17BE0B21A7}" srcOrd="0" destOrd="0" presId="urn:microsoft.com/office/officeart/2005/8/layout/lProcess1"/>
    <dgm:cxn modelId="{CC00200B-5AB6-421D-A39D-C942C3354FE4}" type="presParOf" srcId="{22D8E0AF-322E-4A8E-BC3C-6E9E9A51F58F}" destId="{B1443ED3-5E34-456D-8CD9-88B600EDA95F}" srcOrd="0" destOrd="0" presId="urn:microsoft.com/office/officeart/2005/8/layout/lProcess1"/>
    <dgm:cxn modelId="{D33AA10B-4ED8-4BB1-9C64-4F52A35D7099}" type="presParOf" srcId="{B1443ED3-5E34-456D-8CD9-88B600EDA95F}" destId="{9BBCF6CE-E750-48B6-B333-305BBB100737}" srcOrd="0" destOrd="0" presId="urn:microsoft.com/office/officeart/2005/8/layout/lProcess1"/>
    <dgm:cxn modelId="{9E37487A-7185-4A70-9AC4-9659B92F531E}" type="presParOf" srcId="{B1443ED3-5E34-456D-8CD9-88B600EDA95F}" destId="{1B1F80F4-E9A5-4A99-A630-6548067B7CB5}" srcOrd="1" destOrd="0" presId="urn:microsoft.com/office/officeart/2005/8/layout/lProcess1"/>
    <dgm:cxn modelId="{EC43FCD1-27D8-440E-8BDB-DEE2E8BB6D6F}" type="presParOf" srcId="{B1443ED3-5E34-456D-8CD9-88B600EDA95F}" destId="{85447532-8740-4202-B6A5-AE63748B9291}" srcOrd="2" destOrd="0" presId="urn:microsoft.com/office/officeart/2005/8/layout/lProcess1"/>
    <dgm:cxn modelId="{D24904BE-0B60-4FE2-92F3-00D00DBA80D1}" type="presParOf" srcId="{B1443ED3-5E34-456D-8CD9-88B600EDA95F}" destId="{7CAEA63C-96B5-40D4-900F-409598FDB0C1}" srcOrd="3" destOrd="0" presId="urn:microsoft.com/office/officeart/2005/8/layout/lProcess1"/>
    <dgm:cxn modelId="{A41D2E3D-00B4-4319-9EE2-BB46636841C7}" type="presParOf" srcId="{B1443ED3-5E34-456D-8CD9-88B600EDA95F}" destId="{459BBFF8-CE50-41AE-9B5E-F6026BBE4F45}" srcOrd="4" destOrd="0" presId="urn:microsoft.com/office/officeart/2005/8/layout/lProcess1"/>
    <dgm:cxn modelId="{3CE06A48-5A5D-4BBC-B425-6226E021C55D}" type="presParOf" srcId="{B1443ED3-5E34-456D-8CD9-88B600EDA95F}" destId="{A65C4264-24F4-4122-844B-F5E582EC0111}" srcOrd="5" destOrd="0" presId="urn:microsoft.com/office/officeart/2005/8/layout/lProcess1"/>
    <dgm:cxn modelId="{6613DF6A-79D3-4CE9-BE2D-B462A36258D7}" type="presParOf" srcId="{B1443ED3-5E34-456D-8CD9-88B600EDA95F}" destId="{9A5E1799-26FB-4959-97AA-0FCC22761318}" srcOrd="6" destOrd="0" presId="urn:microsoft.com/office/officeart/2005/8/layout/lProcess1"/>
    <dgm:cxn modelId="{26DAC11A-895E-4844-A639-122E5BAA12C2}" type="presParOf" srcId="{B1443ED3-5E34-456D-8CD9-88B600EDA95F}" destId="{3FBD4BD3-B74D-4AAB-9295-AE19DCC50691}" srcOrd="7" destOrd="0" presId="urn:microsoft.com/office/officeart/2005/8/layout/lProcess1"/>
    <dgm:cxn modelId="{357EE53C-3487-4903-B62D-757AEA84453B}" type="presParOf" srcId="{B1443ED3-5E34-456D-8CD9-88B600EDA95F}" destId="{8C46515F-5745-4BFE-8634-C34D77574BE3}" srcOrd="8" destOrd="0" presId="urn:microsoft.com/office/officeart/2005/8/layout/lProcess1"/>
    <dgm:cxn modelId="{C3EBA94B-E35F-4A89-987B-27047E6BDC25}" type="presParOf" srcId="{22D8E0AF-322E-4A8E-BC3C-6E9E9A51F58F}" destId="{8F2F3A22-7A2A-4EE4-9C5B-70F6E89B9064}" srcOrd="1" destOrd="0" presId="urn:microsoft.com/office/officeart/2005/8/layout/lProcess1"/>
    <dgm:cxn modelId="{73811368-B194-4A24-AD33-D7682C703338}" type="presParOf" srcId="{22D8E0AF-322E-4A8E-BC3C-6E9E9A51F58F}" destId="{734C3A16-72FA-42CA-BF15-F44513245016}" srcOrd="2" destOrd="0" presId="urn:microsoft.com/office/officeart/2005/8/layout/lProcess1"/>
    <dgm:cxn modelId="{CF11DF29-864F-46B6-AAB3-A5037CF8A0AD}" type="presParOf" srcId="{734C3A16-72FA-42CA-BF15-F44513245016}" destId="{09ADE9CE-20B7-4A4E-BED6-D56E4ED1D855}" srcOrd="0" destOrd="0" presId="urn:microsoft.com/office/officeart/2005/8/layout/lProcess1"/>
    <dgm:cxn modelId="{45BFDF97-7485-4BD3-9636-A42CF9DED933}" type="presParOf" srcId="{734C3A16-72FA-42CA-BF15-F44513245016}" destId="{C8CE6287-76AA-46C4-B478-0F9183DE6118}" srcOrd="1" destOrd="0" presId="urn:microsoft.com/office/officeart/2005/8/layout/lProcess1"/>
    <dgm:cxn modelId="{96337C59-FBC5-4280-848F-E1ABE955629C}" type="presParOf" srcId="{734C3A16-72FA-42CA-BF15-F44513245016}" destId="{F7AA6D3E-BCE0-4C06-B101-080DA85DCB01}" srcOrd="2" destOrd="0" presId="urn:microsoft.com/office/officeart/2005/8/layout/lProcess1"/>
    <dgm:cxn modelId="{02D7F229-EA09-4CF1-8A9A-9A5AAE90046C}" type="presParOf" srcId="{734C3A16-72FA-42CA-BF15-F44513245016}" destId="{DDA5CBC7-AA05-481A-A03A-3964C1BBBB5A}" srcOrd="3" destOrd="0" presId="urn:microsoft.com/office/officeart/2005/8/layout/lProcess1"/>
    <dgm:cxn modelId="{354586AA-7CE8-4586-9E66-2D688CB72C44}" type="presParOf" srcId="{734C3A16-72FA-42CA-BF15-F44513245016}" destId="{73DBFA1A-3823-4209-9CD6-DBDD456F39FB}" srcOrd="4" destOrd="0" presId="urn:microsoft.com/office/officeart/2005/8/layout/lProcess1"/>
    <dgm:cxn modelId="{90D43EC8-D059-4AA5-A590-3603C8F010A7}" type="presParOf" srcId="{734C3A16-72FA-42CA-BF15-F44513245016}" destId="{E7F7C4A8-2F3A-49BA-B2E4-CF48FCA5D8D8}" srcOrd="5" destOrd="0" presId="urn:microsoft.com/office/officeart/2005/8/layout/lProcess1"/>
    <dgm:cxn modelId="{35CDA84A-A070-48A2-86D3-246382CBFE34}" type="presParOf" srcId="{734C3A16-72FA-42CA-BF15-F44513245016}" destId="{68423B8C-DD55-4C1A-86D3-87118415FFA7}" srcOrd="6" destOrd="0" presId="urn:microsoft.com/office/officeart/2005/8/layout/lProcess1"/>
    <dgm:cxn modelId="{45D49A7A-3664-4AB2-B3A5-3D21008896A6}" type="presParOf" srcId="{22D8E0AF-322E-4A8E-BC3C-6E9E9A51F58F}" destId="{D5E79C7E-BA4F-41B5-AEAD-7D11CABDB66C}" srcOrd="3" destOrd="0" presId="urn:microsoft.com/office/officeart/2005/8/layout/lProcess1"/>
    <dgm:cxn modelId="{42D72CBF-2A51-4316-9C5E-92655A902468}" type="presParOf" srcId="{22D8E0AF-322E-4A8E-BC3C-6E9E9A51F58F}" destId="{96EC6E5F-616C-4A0E-8B47-23C2DB360B15}" srcOrd="4" destOrd="0" presId="urn:microsoft.com/office/officeart/2005/8/layout/lProcess1"/>
    <dgm:cxn modelId="{2EBB2F01-0952-416C-8D61-9CBBA685F51F}" type="presParOf" srcId="{96EC6E5F-616C-4A0E-8B47-23C2DB360B15}" destId="{67971461-EE07-4B5E-A0C3-A166C6559682}" srcOrd="0" destOrd="0" presId="urn:microsoft.com/office/officeart/2005/8/layout/lProcess1"/>
    <dgm:cxn modelId="{164E6B8A-ACC8-4A59-8C34-C15E679A8503}" type="presParOf" srcId="{96EC6E5F-616C-4A0E-8B47-23C2DB360B15}" destId="{BF9CEF10-4726-4D20-AC2F-85DE706D0D00}" srcOrd="1" destOrd="0" presId="urn:microsoft.com/office/officeart/2005/8/layout/lProcess1"/>
    <dgm:cxn modelId="{E7DA4B73-0D72-4516-ADC6-ED952C9FE81E}" type="presParOf" srcId="{96EC6E5F-616C-4A0E-8B47-23C2DB360B15}" destId="{C1386769-D313-4B62-9BE9-A84DD636105E}" srcOrd="2" destOrd="0" presId="urn:microsoft.com/office/officeart/2005/8/layout/lProcess1"/>
    <dgm:cxn modelId="{CB17923D-0FE4-4A68-ABA5-C8706398FB8F}" type="presParOf" srcId="{96EC6E5F-616C-4A0E-8B47-23C2DB360B15}" destId="{0C1CAC8B-CC80-49DA-9707-021AB163C55F}" srcOrd="3" destOrd="0" presId="urn:microsoft.com/office/officeart/2005/8/layout/lProcess1"/>
    <dgm:cxn modelId="{03D18F74-62DE-46FC-BDC3-F46D4C5A4C7A}" type="presParOf" srcId="{96EC6E5F-616C-4A0E-8B47-23C2DB360B15}" destId="{2985E292-795D-4403-BD7F-3A17BE0B21A7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BCF6CE-E750-48B6-B333-305BBB100737}">
      <dsp:nvSpPr>
        <dsp:cNvPr id="0" name=""/>
        <dsp:cNvSpPr/>
      </dsp:nvSpPr>
      <dsp:spPr>
        <a:xfrm>
          <a:off x="198119" y="0"/>
          <a:ext cx="2667000" cy="6667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rtlCol="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3800" kern="1200" dirty="0" smtClean="0"/>
            <a:t>Alter PC</a:t>
          </a:r>
          <a:endParaRPr lang="en-US" sz="3800" kern="1200" dirty="0"/>
        </a:p>
      </dsp:txBody>
      <dsp:txXfrm>
        <a:off x="217647" y="19528"/>
        <a:ext cx="2627944" cy="627694"/>
      </dsp:txXfrm>
    </dsp:sp>
    <dsp:sp modelId="{1B1F80F4-E9A5-4A99-A630-6548067B7CB5}">
      <dsp:nvSpPr>
        <dsp:cNvPr id="0" name=""/>
        <dsp:cNvSpPr/>
      </dsp:nvSpPr>
      <dsp:spPr>
        <a:xfrm rot="5400000">
          <a:off x="1473279" y="725090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447532-8740-4202-B6A5-AE63748B9291}">
      <dsp:nvSpPr>
        <dsp:cNvPr id="0" name=""/>
        <dsp:cNvSpPr/>
      </dsp:nvSpPr>
      <dsp:spPr>
        <a:xfrm>
          <a:off x="198119" y="900112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Öffnen</a:t>
          </a:r>
          <a:endParaRPr lang="en-US" sz="2300" kern="1200" dirty="0"/>
        </a:p>
      </dsp:txBody>
      <dsp:txXfrm>
        <a:off x="217647" y="919640"/>
        <a:ext cx="2627944" cy="627694"/>
      </dsp:txXfrm>
    </dsp:sp>
    <dsp:sp modelId="{7CAEA63C-96B5-40D4-900F-409598FDB0C1}">
      <dsp:nvSpPr>
        <dsp:cNvPr id="0" name=""/>
        <dsp:cNvSpPr/>
      </dsp:nvSpPr>
      <dsp:spPr>
        <a:xfrm rot="5400000">
          <a:off x="1473279" y="1625203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9BBFF8-CE50-41AE-9B5E-F6026BBE4F45}">
      <dsp:nvSpPr>
        <dsp:cNvPr id="0" name=""/>
        <dsp:cNvSpPr/>
      </dsp:nvSpPr>
      <dsp:spPr>
        <a:xfrm>
          <a:off x="198119" y="1800225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Bergung</a:t>
          </a:r>
          <a:endParaRPr lang="en-US" sz="2300" kern="1200" dirty="0"/>
        </a:p>
      </dsp:txBody>
      <dsp:txXfrm>
        <a:off x="217647" y="1819753"/>
        <a:ext cx="2627944" cy="627694"/>
      </dsp:txXfrm>
    </dsp:sp>
    <dsp:sp modelId="{A65C4264-24F4-4122-844B-F5E582EC0111}">
      <dsp:nvSpPr>
        <dsp:cNvPr id="0" name=""/>
        <dsp:cNvSpPr/>
      </dsp:nvSpPr>
      <dsp:spPr>
        <a:xfrm rot="5400000">
          <a:off x="1473279" y="2525315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5E1799-26FB-4959-97AA-0FCC22761318}">
      <dsp:nvSpPr>
        <dsp:cNvPr id="0" name=""/>
        <dsp:cNvSpPr/>
      </dsp:nvSpPr>
      <dsp:spPr>
        <a:xfrm>
          <a:off x="198119" y="2700337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Rekomplettierung</a:t>
          </a:r>
          <a:endParaRPr lang="en-US" sz="2300" kern="1200" dirty="0"/>
        </a:p>
      </dsp:txBody>
      <dsp:txXfrm>
        <a:off x="217647" y="2719865"/>
        <a:ext cx="2627944" cy="627694"/>
      </dsp:txXfrm>
    </dsp:sp>
    <dsp:sp modelId="{3FBD4BD3-B74D-4AAB-9295-AE19DCC50691}">
      <dsp:nvSpPr>
        <dsp:cNvPr id="0" name=""/>
        <dsp:cNvSpPr/>
      </dsp:nvSpPr>
      <dsp:spPr>
        <a:xfrm rot="5400000">
          <a:off x="1473279" y="3425428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46515F-5745-4BFE-8634-C34D77574BE3}">
      <dsp:nvSpPr>
        <dsp:cNvPr id="0" name=""/>
        <dsp:cNvSpPr/>
      </dsp:nvSpPr>
      <dsp:spPr>
        <a:xfrm>
          <a:off x="198119" y="3600450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Lagerung</a:t>
          </a:r>
          <a:endParaRPr lang="en-US" sz="2300" kern="1200" dirty="0"/>
        </a:p>
      </dsp:txBody>
      <dsp:txXfrm>
        <a:off x="217647" y="3619978"/>
        <a:ext cx="2627944" cy="627694"/>
      </dsp:txXfrm>
    </dsp:sp>
    <dsp:sp modelId="{09ADE9CE-20B7-4A4E-BED6-D56E4ED1D855}">
      <dsp:nvSpPr>
        <dsp:cNvPr id="0" name=""/>
        <dsp:cNvSpPr/>
      </dsp:nvSpPr>
      <dsp:spPr>
        <a:xfrm>
          <a:off x="3238500" y="0"/>
          <a:ext cx="2667000" cy="6667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rtlCol="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3800" kern="1200" dirty="0" smtClean="0"/>
            <a:t>Neuer PC</a:t>
          </a:r>
          <a:endParaRPr lang="en-US" sz="3800" kern="1200" dirty="0"/>
        </a:p>
      </dsp:txBody>
      <dsp:txXfrm>
        <a:off x="3258028" y="19528"/>
        <a:ext cx="2627944" cy="627694"/>
      </dsp:txXfrm>
    </dsp:sp>
    <dsp:sp modelId="{C8CE6287-76AA-46C4-B478-0F9183DE6118}">
      <dsp:nvSpPr>
        <dsp:cNvPr id="0" name=""/>
        <dsp:cNvSpPr/>
      </dsp:nvSpPr>
      <dsp:spPr>
        <a:xfrm rot="5400000">
          <a:off x="4513659" y="725090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A6D3E-BCE0-4C06-B101-080DA85DCB01}">
      <dsp:nvSpPr>
        <dsp:cNvPr id="0" name=""/>
        <dsp:cNvSpPr/>
      </dsp:nvSpPr>
      <dsp:spPr>
        <a:xfrm>
          <a:off x="3238500" y="900112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Reinigung</a:t>
          </a:r>
          <a:endParaRPr lang="en-US" sz="2300" kern="1200" dirty="0"/>
        </a:p>
      </dsp:txBody>
      <dsp:txXfrm>
        <a:off x="3258028" y="919640"/>
        <a:ext cx="2627944" cy="627694"/>
      </dsp:txXfrm>
    </dsp:sp>
    <dsp:sp modelId="{DDA5CBC7-AA05-481A-A03A-3964C1BBBB5A}">
      <dsp:nvSpPr>
        <dsp:cNvPr id="0" name=""/>
        <dsp:cNvSpPr/>
      </dsp:nvSpPr>
      <dsp:spPr>
        <a:xfrm rot="5400000">
          <a:off x="4513659" y="1625203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DBFA1A-3823-4209-9CD6-DBDD456F39FB}">
      <dsp:nvSpPr>
        <dsp:cNvPr id="0" name=""/>
        <dsp:cNvSpPr/>
      </dsp:nvSpPr>
      <dsp:spPr>
        <a:xfrm>
          <a:off x="3238500" y="1800225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Aufrüsten</a:t>
          </a:r>
          <a:endParaRPr lang="en-US" sz="2300" kern="1200" dirty="0"/>
        </a:p>
      </dsp:txBody>
      <dsp:txXfrm>
        <a:off x="3258028" y="1819753"/>
        <a:ext cx="2627944" cy="627694"/>
      </dsp:txXfrm>
    </dsp:sp>
    <dsp:sp modelId="{E7F7C4A8-2F3A-49BA-B2E4-CF48FCA5D8D8}">
      <dsp:nvSpPr>
        <dsp:cNvPr id="0" name=""/>
        <dsp:cNvSpPr/>
      </dsp:nvSpPr>
      <dsp:spPr>
        <a:xfrm rot="5400000">
          <a:off x="4513659" y="2525315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423B8C-DD55-4C1A-86D3-87118415FFA7}">
      <dsp:nvSpPr>
        <dsp:cNvPr id="0" name=""/>
        <dsp:cNvSpPr/>
      </dsp:nvSpPr>
      <dsp:spPr>
        <a:xfrm>
          <a:off x="3238500" y="2700337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Funktionscheck</a:t>
          </a:r>
          <a:endParaRPr lang="en-US" sz="2300" kern="1200" dirty="0"/>
        </a:p>
      </dsp:txBody>
      <dsp:txXfrm>
        <a:off x="3258028" y="2719865"/>
        <a:ext cx="2627944" cy="627694"/>
      </dsp:txXfrm>
    </dsp:sp>
    <dsp:sp modelId="{67971461-EE07-4B5E-A0C3-A166C6559682}">
      <dsp:nvSpPr>
        <dsp:cNvPr id="0" name=""/>
        <dsp:cNvSpPr/>
      </dsp:nvSpPr>
      <dsp:spPr>
        <a:xfrm>
          <a:off x="6278880" y="0"/>
          <a:ext cx="2667000" cy="6667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rtlCol="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3800" kern="1200" dirty="0" smtClean="0"/>
            <a:t>Einrichtung</a:t>
          </a:r>
          <a:endParaRPr lang="en-US" sz="3800" kern="1200" dirty="0"/>
        </a:p>
      </dsp:txBody>
      <dsp:txXfrm>
        <a:off x="6298408" y="19528"/>
        <a:ext cx="2627944" cy="627694"/>
      </dsp:txXfrm>
    </dsp:sp>
    <dsp:sp modelId="{BF9CEF10-4726-4D20-AC2F-85DE706D0D00}">
      <dsp:nvSpPr>
        <dsp:cNvPr id="0" name=""/>
        <dsp:cNvSpPr/>
      </dsp:nvSpPr>
      <dsp:spPr>
        <a:xfrm rot="5400000">
          <a:off x="7554039" y="725090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386769-D313-4B62-9BE9-A84DD636105E}">
      <dsp:nvSpPr>
        <dsp:cNvPr id="0" name=""/>
        <dsp:cNvSpPr/>
      </dsp:nvSpPr>
      <dsp:spPr>
        <a:xfrm>
          <a:off x="6278880" y="900112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Windowsinstallation</a:t>
          </a:r>
          <a:endParaRPr lang="en-US" sz="2300" kern="1200" dirty="0"/>
        </a:p>
      </dsp:txBody>
      <dsp:txXfrm>
        <a:off x="6298408" y="919640"/>
        <a:ext cx="2627944" cy="627694"/>
      </dsp:txXfrm>
    </dsp:sp>
    <dsp:sp modelId="{0C1CAC8B-CC80-49DA-9707-021AB163C55F}">
      <dsp:nvSpPr>
        <dsp:cNvPr id="0" name=""/>
        <dsp:cNvSpPr/>
      </dsp:nvSpPr>
      <dsp:spPr>
        <a:xfrm rot="5400000">
          <a:off x="7554039" y="1625203"/>
          <a:ext cx="116681" cy="11668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85E292-795D-4403-BD7F-3A17BE0B21A7}">
      <dsp:nvSpPr>
        <dsp:cNvPr id="0" name=""/>
        <dsp:cNvSpPr/>
      </dsp:nvSpPr>
      <dsp:spPr>
        <a:xfrm>
          <a:off x="6278880" y="1800225"/>
          <a:ext cx="2667000" cy="66675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rtlCol="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" sz="2300" kern="1200" dirty="0" smtClean="0"/>
            <a:t>Wunschprogramme</a:t>
          </a:r>
          <a:endParaRPr lang="en-US" sz="2300" kern="1200" dirty="0"/>
        </a:p>
      </dsp:txBody>
      <dsp:txXfrm>
        <a:off x="6298408" y="1819753"/>
        <a:ext cx="2627944" cy="627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2A36C307-EE12-444D-9D2F-BC7831E9DF94}" type="datetime1">
              <a:rPr lang="de-DE" smtClean="0"/>
              <a:t>04.09.2024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45ACAF8E-318A-4EFE-8633-D9E72ABCE0ED}" type="slidenum">
              <a:rPr lang="de-DE" smtClean="0"/>
              <a:pPr algn="r" rtl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FBFC375-E15A-4071-A304-01F7D634EE71}" type="datetime1">
              <a:rPr lang="de-DE" smtClean="0"/>
              <a:pPr/>
              <a:t>04.09.2024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 smtClean="0"/>
              <a:t>Textmasterformat bearbeiten</a:t>
            </a:r>
          </a:p>
          <a:p>
            <a:pPr lvl="1" rtl="0"/>
            <a:r>
              <a:rPr lang="de-DE" noProof="0" dirty="0" smtClean="0"/>
              <a:t>Zweite Ebene</a:t>
            </a:r>
          </a:p>
          <a:p>
            <a:pPr lvl="2" rtl="0"/>
            <a:r>
              <a:rPr lang="de-DE" noProof="0" dirty="0" smtClean="0"/>
              <a:t>Dritte Ebene</a:t>
            </a:r>
          </a:p>
          <a:p>
            <a:pPr lvl="3" rtl="0"/>
            <a:r>
              <a:rPr lang="de-DE" noProof="0" dirty="0" smtClean="0"/>
              <a:t>Vierte Ebene</a:t>
            </a:r>
          </a:p>
          <a:p>
            <a:pPr lvl="4" rtl="0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5EE2CF44-2B13-41B4-A334-1CDF534EEBB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7" name="Rechteck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de-DE" noProof="0" smtClean="0"/>
              <a:t>Formatvorlage des Untertitelmasters durch Klicken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 algn="l" rtl="0">
              <a:defRPr/>
            </a:lvl5pPr>
          </a:lstStyle>
          <a:p>
            <a:pPr lvl="0" rtl="0"/>
            <a:r>
              <a:rPr lang="de-DE" noProof="0" dirty="0" smtClean="0"/>
              <a:t>Textmasterformate bearbeiten</a:t>
            </a:r>
          </a:p>
          <a:p>
            <a:pPr lvl="1" rtl="0"/>
            <a:r>
              <a:rPr lang="de-DE" noProof="0" dirty="0" smtClean="0"/>
              <a:t>Zweite Ebene</a:t>
            </a:r>
          </a:p>
          <a:p>
            <a:pPr lvl="2" rtl="0"/>
            <a:r>
              <a:rPr lang="de-DE" noProof="0" dirty="0" smtClean="0"/>
              <a:t>Dritte Ebene</a:t>
            </a:r>
          </a:p>
          <a:p>
            <a:pPr lvl="3" rtl="0"/>
            <a:r>
              <a:rPr lang="de-DE" noProof="0" dirty="0" smtClean="0"/>
              <a:t>Vierte Ebene</a:t>
            </a:r>
          </a:p>
          <a:p>
            <a:pPr lvl="4" rtl="0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386FC4B0-41AC-4DFC-936A-01E8C3E95EC1}" type="datetime1">
              <a:rPr lang="de-DE" smtClean="0"/>
              <a:t>04.09.2024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rtlCol="0" anchor="b">
            <a:normAutofit/>
          </a:bodyPr>
          <a:lstStyle>
            <a:lvl1pPr algn="l" rtl="0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524000" y="4589463"/>
            <a:ext cx="9144000" cy="1506537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l" rtl="0">
              <a:buNone/>
              <a:defRPr sz="2000"/>
            </a:lvl2pPr>
            <a:lvl3pPr marL="914400" indent="0" algn="l" rtl="0">
              <a:buNone/>
              <a:defRPr sz="1800"/>
            </a:lvl3pPr>
            <a:lvl4pPr marL="1371600" indent="0" algn="l" rtl="0">
              <a:buNone/>
              <a:defRPr sz="1600"/>
            </a:lvl4pPr>
            <a:lvl5pPr marL="1828800" indent="0" algn="l" rtl="0">
              <a:buNone/>
              <a:defRPr sz="1600"/>
            </a:lvl5pPr>
            <a:lvl6pPr marL="2286000" indent="0" algn="l" rtl="0">
              <a:buNone/>
              <a:defRPr sz="1600"/>
            </a:lvl6pPr>
            <a:lvl7pPr marL="2743200" indent="0" algn="l" rtl="0">
              <a:buNone/>
              <a:defRPr sz="1600"/>
            </a:lvl7pPr>
            <a:lvl8pPr marL="3200400" indent="0" algn="l" rtl="0">
              <a:buNone/>
              <a:defRPr sz="1600"/>
            </a:lvl8pPr>
            <a:lvl9pPr marL="3657600" indent="0" algn="l" rtl="0">
              <a:buNone/>
              <a:defRPr sz="16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524000" y="1825625"/>
            <a:ext cx="4343400" cy="427037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324600" y="1825625"/>
            <a:ext cx="4343400" cy="427037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D020E6C1-282E-4DB4-B429-92D8F2BE75A6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527048" y="1828800"/>
            <a:ext cx="4343400" cy="685800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527048" y="2514600"/>
            <a:ext cx="4343400" cy="35814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27648" y="1828800"/>
            <a:ext cx="4343400" cy="685800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327648" y="2514600"/>
            <a:ext cx="4343400" cy="35814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/>
            <a:r>
              <a:rPr lang="en-US" smtClean="0"/>
              <a:t>​</a:t>
            </a:r>
            <a:fld id="{DE712BA0-A566-4885-B318-E0AFA1050800}" type="datetime1">
              <a:rPr lang="de-DE" smtClean="0"/>
              <a:t>04.09.2024</a:t>
            </a:fld>
            <a:r>
              <a:rPr lang="en-US" smtClean="0"/>
              <a:t>​</a:t>
            </a:r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9324D8F7-0137-45D1-9A99-0CE24B6A5091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9D9A11E3-1A6D-4747-A74D-AB968BCA2D94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20001" y="1447800"/>
            <a:ext cx="3505200" cy="1905000"/>
          </a:xfrm>
        </p:spPr>
        <p:txBody>
          <a:bodyPr rtlCol="0" anchor="b">
            <a:noAutofit/>
          </a:bodyPr>
          <a:lstStyle>
            <a:lvl1pPr algn="l" rtl="0">
              <a:defRPr sz="2800"/>
            </a:lvl1pPr>
          </a:lstStyle>
          <a:p>
            <a:pPr rt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7620001" y="3429000"/>
            <a:ext cx="3505199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399D89F2-D2EF-457C-B2E5-9D3EA56B20EC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6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7620001" y="3429000"/>
            <a:ext cx="3505199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C3DF514C-79E6-4227-BA8E-D51DC14604E8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7620001" y="1447800"/>
            <a:ext cx="3505200" cy="1905000"/>
          </a:xfrm>
        </p:spPr>
        <p:txBody>
          <a:bodyPr rtlCol="0" anchor="b">
            <a:noAutofit/>
          </a:bodyPr>
          <a:lstStyle>
            <a:lvl1pPr algn="l" rtl="0">
              <a:defRPr sz="2800"/>
            </a:lvl1pPr>
          </a:lstStyle>
          <a:p>
            <a:pPr rtl="0"/>
            <a:r>
              <a:rPr lang="de-DE" smtClean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FFF504AA-015E-422A-8416-9F1E55E17D5C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 rtlCol="0"/>
          <a:lstStyle/>
          <a:p>
            <a:pPr rt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4000" y="457199"/>
            <a:ext cx="7048500" cy="5638801"/>
          </a:xfrm>
        </p:spPr>
        <p:txBody>
          <a:bodyPr vert="eaVert" rtlCol="0"/>
          <a:lstStyle/>
          <a:p>
            <a:pPr lvl="0" rtl="0"/>
            <a:r>
              <a:rPr lang="de" dirty="0"/>
              <a:t>Textmasterformate </a:t>
            </a:r>
            <a:r>
              <a:rPr lang="de" dirty="0" smtClean="0"/>
              <a:t>bearbeiten</a:t>
            </a:r>
            <a:endParaRPr lang="de" dirty="0"/>
          </a:p>
          <a:p>
            <a:pPr lvl="1" rtl="0"/>
            <a:r>
              <a:rPr lang="de" dirty="0"/>
              <a:t>Zweite Ebene</a:t>
            </a:r>
          </a:p>
          <a:p>
            <a:pPr lvl="2" rtl="0"/>
            <a:r>
              <a:rPr lang="de" dirty="0"/>
              <a:t>Dritte Ebene</a:t>
            </a:r>
          </a:p>
          <a:p>
            <a:pPr lvl="3" rtl="0"/>
            <a:r>
              <a:rPr lang="de" dirty="0"/>
              <a:t>Vierte Ebene</a:t>
            </a:r>
          </a:p>
          <a:p>
            <a:pPr lvl="4" rtl="0"/>
            <a:r>
              <a:rPr lang="de" dirty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fld id="{F3DCE8EC-5F0A-45D8-9F58-16881236885C}" type="datetime1">
              <a:rPr lang="de-DE" smtClean="0"/>
              <a:t>04.09.2024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e-DE" noProof="0" dirty="0" smtClean="0"/>
              <a:t>Titelmasterformat durch Klicken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 smtClean="0"/>
              <a:t>Textmasterformat bearbeiten</a:t>
            </a:r>
          </a:p>
          <a:p>
            <a:pPr lvl="1" rtl="0"/>
            <a:r>
              <a:rPr lang="de-DE" noProof="0" dirty="0" smtClean="0"/>
              <a:t>Zweite Ebene</a:t>
            </a:r>
          </a:p>
          <a:p>
            <a:pPr lvl="2" rtl="0"/>
            <a:r>
              <a:rPr lang="de-DE" noProof="0" dirty="0" smtClean="0"/>
              <a:t>Dritte Ebene</a:t>
            </a:r>
          </a:p>
          <a:p>
            <a:pPr lvl="3" rtl="0"/>
            <a:r>
              <a:rPr lang="de-DE" noProof="0" dirty="0" smtClean="0"/>
              <a:t>Vierte Ebene</a:t>
            </a:r>
          </a:p>
          <a:p>
            <a:pPr lvl="4" rtl="0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8490B7EE-AD17-4252-BE16-4EB4F4254538}" type="datetime1">
              <a:rPr lang="de-DE" smtClean="0"/>
              <a:t>04.09.2024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pPr rtl="0"/>
            <a:r>
              <a:rPr lang="de-DE" noProof="0" smtClean="0"/>
              <a:t>David Backhusen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PC NACH KUNDENWUNSCH</a:t>
            </a:r>
            <a:endParaRPr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de-DE" dirty="0" smtClean="0"/>
              <a:t>Umbau, Inbetriebnahme und weiterführende Informationen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5" name="Abgerundetes Rechteck 4"/>
          <p:cNvSpPr/>
          <p:nvPr/>
        </p:nvSpPr>
        <p:spPr>
          <a:xfrm>
            <a:off x="1100978" y="710022"/>
            <a:ext cx="4346949" cy="336705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Inhalt</a:t>
            </a:r>
            <a:endParaRPr dirty="0"/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de-DE" dirty="0" smtClean="0"/>
              <a:t>Vorgehensweise</a:t>
            </a:r>
            <a:endParaRPr dirty="0"/>
          </a:p>
          <a:p>
            <a:pPr rtl="0"/>
            <a:r>
              <a:rPr lang="de-DE" dirty="0" smtClean="0"/>
              <a:t>Dokumentation</a:t>
            </a:r>
            <a:endParaRPr dirty="0"/>
          </a:p>
          <a:p>
            <a:pPr rtl="0"/>
            <a:r>
              <a:rPr lang="de-DE" dirty="0" smtClean="0"/>
              <a:t>Weiterführende Informationen</a:t>
            </a:r>
          </a:p>
          <a:p>
            <a:pPr rtl="0"/>
            <a:r>
              <a:rPr lang="de-DE" dirty="0" smtClean="0"/>
              <a:t>Analyse</a:t>
            </a:r>
            <a:endParaRPr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de-DE" noProof="0" smtClean="0"/>
              <a:t>2</a:t>
            </a:fld>
            <a:r>
              <a:rPr lang="de-DE" noProof="0" dirty="0" smtClean="0"/>
              <a:t>/18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7" name="Abgerundetes Rechteck 6"/>
          <p:cNvSpPr/>
          <p:nvPr/>
        </p:nvSpPr>
        <p:spPr>
          <a:xfrm>
            <a:off x="1100978" y="710022"/>
            <a:ext cx="9819558" cy="590985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" dirty="0" smtClean="0"/>
              <a:t>Vorgehensweise</a:t>
            </a:r>
            <a:endParaRPr lang="de" dirty="0"/>
          </a:p>
        </p:txBody>
      </p:sp>
      <p:graphicFrame>
        <p:nvGraphicFramePr>
          <p:cNvPr id="9" name="Inhaltsplatzhalter 8" descr="Prozessliste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450491"/>
              </p:ext>
            </p:extLst>
          </p:nvPr>
        </p:nvGraphicFramePr>
        <p:xfrm>
          <a:off x="1524000" y="1828800"/>
          <a:ext cx="9144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noProof="0" smtClean="0"/>
              <a:pPr/>
              <a:t>3</a:t>
            </a:fld>
            <a:r>
              <a:rPr lang="de-DE" noProof="0" dirty="0" smtClean="0"/>
              <a:t>/18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5302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00978" y="710022"/>
            <a:ext cx="9819558" cy="509524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Der alte Computer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09" y="1874249"/>
            <a:ext cx="3638808" cy="3581400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de-DE" dirty="0" smtClean="0"/>
              <a:t>Ziele</a:t>
            </a:r>
            <a:endParaRPr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r>
              <a:rPr lang="de-DE" dirty="0" smtClean="0"/>
              <a:t>Weiterverwertung der guten Teile</a:t>
            </a:r>
          </a:p>
          <a:p>
            <a:pPr lvl="1"/>
            <a:r>
              <a:rPr lang="de-DE" dirty="0" smtClean="0"/>
              <a:t>160GB WD Festplatte</a:t>
            </a:r>
          </a:p>
          <a:p>
            <a:pPr lvl="1"/>
            <a:r>
              <a:rPr lang="de-DE" dirty="0" smtClean="0"/>
              <a:t>Blaue SATA Kabel</a:t>
            </a:r>
          </a:p>
          <a:p>
            <a:pPr lvl="1"/>
            <a:r>
              <a:rPr lang="de-DE" dirty="0" smtClean="0"/>
              <a:t>2GB RAM Module</a:t>
            </a:r>
          </a:p>
          <a:p>
            <a:pPr lvl="1"/>
            <a:endParaRPr lang="de-DE" dirty="0"/>
          </a:p>
          <a:p>
            <a:r>
              <a:rPr lang="de-DE" dirty="0" err="1" smtClean="0"/>
              <a:t>Rekomplettierung</a:t>
            </a:r>
            <a:r>
              <a:rPr lang="de-DE" dirty="0" smtClean="0"/>
              <a:t> nach Umbau</a:t>
            </a:r>
          </a:p>
          <a:p>
            <a:pPr lvl="1"/>
            <a:r>
              <a:rPr lang="de-DE" dirty="0" smtClean="0"/>
              <a:t>Alle wesentlichen Teile vorhanden</a:t>
            </a:r>
            <a:endParaRPr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4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1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00978" y="710022"/>
            <a:ext cx="9819558" cy="473827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Festplatte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909" y="1947121"/>
            <a:ext cx="3638808" cy="2963755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de-DE" dirty="0" smtClean="0"/>
              <a:t>Beschreibung</a:t>
            </a:r>
            <a:endParaRPr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de-DE" dirty="0" smtClean="0"/>
              <a:t>Western Digital 1600AAJS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3,5“ Interne Festplatte</a:t>
            </a:r>
          </a:p>
          <a:p>
            <a:pPr marL="0" indent="0" rtl="0">
              <a:buNone/>
            </a:pPr>
            <a:r>
              <a:rPr lang="de-DE" dirty="0" smtClean="0"/>
              <a:t>160 GB</a:t>
            </a:r>
            <a:br>
              <a:rPr lang="de-DE" dirty="0" smtClean="0"/>
            </a:br>
            <a:r>
              <a:rPr lang="de-DE" dirty="0" smtClean="0"/>
              <a:t>7200RPM</a:t>
            </a:r>
            <a:br>
              <a:rPr lang="de-DE" dirty="0" smtClean="0"/>
            </a:br>
            <a:r>
              <a:rPr lang="de-DE" dirty="0" smtClean="0"/>
              <a:t>8MB Cache</a:t>
            </a:r>
            <a:br>
              <a:rPr lang="de-DE" dirty="0" smtClean="0"/>
            </a:br>
            <a:r>
              <a:rPr lang="de-DE" dirty="0" smtClean="0"/>
              <a:t>SATA II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5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08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00978" y="710022"/>
            <a:ext cx="7587310" cy="41591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Arbeitsspeicher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2708920"/>
            <a:ext cx="3638808" cy="1013377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de-DE" dirty="0" smtClean="0"/>
              <a:t>Beschreibung</a:t>
            </a:r>
            <a:endParaRPr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de-DE" dirty="0" smtClean="0"/>
              <a:t>NANYA DDR2</a:t>
            </a:r>
            <a:br>
              <a:rPr lang="de-DE" dirty="0" smtClean="0"/>
            </a:br>
            <a:r>
              <a:rPr lang="de-DE" dirty="0" smtClean="0"/>
              <a:t>2GB</a:t>
            </a:r>
            <a:br>
              <a:rPr lang="de-DE" dirty="0" smtClean="0"/>
            </a:br>
            <a:r>
              <a:rPr lang="de-DE" dirty="0" smtClean="0"/>
              <a:t>PC2-6400U</a:t>
            </a:r>
            <a:br>
              <a:rPr lang="de-DE" dirty="0" smtClean="0"/>
            </a:br>
            <a:r>
              <a:rPr lang="de-DE" dirty="0" smtClean="0"/>
              <a:t>800MHz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6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39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00978" y="710022"/>
            <a:ext cx="8163374" cy="535051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SATA Kabel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2514600"/>
            <a:ext cx="3638808" cy="2962141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de-DE" dirty="0" smtClean="0"/>
              <a:t>Beschreibung</a:t>
            </a:r>
            <a:endParaRPr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de-DE" dirty="0" err="1" smtClean="0"/>
              <a:t>Noname</a:t>
            </a:r>
            <a:r>
              <a:rPr lang="de-DE" dirty="0" smtClean="0"/>
              <a:t> SATA Kabel</a:t>
            </a:r>
          </a:p>
          <a:p>
            <a:pPr marL="0" indent="0" rtl="0">
              <a:buNone/>
            </a:pPr>
            <a:r>
              <a:rPr lang="de-DE" dirty="0" smtClean="0"/>
              <a:t>Blau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7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931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2" name="Abgerundetes Rechteck 11"/>
          <p:cNvSpPr/>
          <p:nvPr/>
        </p:nvSpPr>
        <p:spPr>
          <a:xfrm>
            <a:off x="1100978" y="710022"/>
            <a:ext cx="9099478" cy="523925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Der „Neue Computer“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866900"/>
            <a:ext cx="3301496" cy="3581400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de-DE" dirty="0" smtClean="0"/>
              <a:t>Ziele</a:t>
            </a:r>
            <a:endParaRPr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r>
              <a:rPr lang="de-DE" dirty="0" smtClean="0"/>
              <a:t>Einbau der besseren Teile</a:t>
            </a:r>
          </a:p>
          <a:p>
            <a:pPr lvl="1"/>
            <a:r>
              <a:rPr lang="de-DE" dirty="0" smtClean="0"/>
              <a:t>80GB -&gt; 240GB</a:t>
            </a:r>
          </a:p>
          <a:p>
            <a:pPr lvl="1"/>
            <a:r>
              <a:rPr lang="de-DE" dirty="0" smtClean="0"/>
              <a:t>Orange Kabel -&gt; Blaue Kabel</a:t>
            </a:r>
          </a:p>
          <a:p>
            <a:pPr lvl="1"/>
            <a:r>
              <a:rPr lang="de-DE" dirty="0" smtClean="0"/>
              <a:t>2GB RAM -&gt; 4GB RAM</a:t>
            </a:r>
            <a:endParaRPr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8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42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1100978" y="710022"/>
            <a:ext cx="9747550" cy="502323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Einbau Festplatte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1854323"/>
            <a:ext cx="1876747" cy="3581400"/>
          </a:xfrm>
        </p:spPr>
      </p:pic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>
              <a:buNone/>
            </a:pPr>
            <a:r>
              <a:rPr lang="de-DE" dirty="0" smtClean="0"/>
              <a:t>Die alte Festplatte wurde ausgebaut.</a:t>
            </a:r>
          </a:p>
          <a:p>
            <a:pPr marL="0" indent="0">
              <a:buNone/>
            </a:pPr>
            <a:r>
              <a:rPr lang="de-DE" dirty="0" smtClean="0"/>
              <a:t>Die neue Festplatte wurde eingebaut</a:t>
            </a:r>
            <a:br>
              <a:rPr lang="de-DE" dirty="0" smtClean="0"/>
            </a:br>
            <a:r>
              <a:rPr lang="de-DE" dirty="0" smtClean="0"/>
              <a:t>und mit blauem SATA-Kabel angeschlossen.</a:t>
            </a:r>
            <a:endParaRPr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9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870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1100978" y="710022"/>
            <a:ext cx="9819558" cy="473520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Einbau Arbeitsspeicher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2524173"/>
            <a:ext cx="1876747" cy="2082100"/>
          </a:xfrm>
        </p:spPr>
      </p:pic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>
              <a:buNone/>
            </a:pPr>
            <a:r>
              <a:rPr lang="de-DE" dirty="0" smtClean="0"/>
              <a:t>Beide Riegel wurden richtig ausgerichtet in die Slots gesteckt und mit den Klammern befestigt.</a:t>
            </a:r>
            <a:endParaRPr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10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82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983432" y="821293"/>
            <a:ext cx="9684568" cy="466319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Einbau Laufwerk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2524173"/>
            <a:ext cx="1876747" cy="2082100"/>
          </a:xfrm>
        </p:spPr>
      </p:pic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marL="0" indent="0">
              <a:buNone/>
            </a:pPr>
            <a:r>
              <a:rPr lang="de-DE" dirty="0" smtClean="0"/>
              <a:t>Das alte Laufwerk wurde mit einem weiteren blauen SATA-Kabel angeschlossen und eingebaut.</a:t>
            </a:r>
            <a:endParaRPr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11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443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1100978" y="710022"/>
            <a:ext cx="9819558" cy="54552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Funktionscheck</a:t>
            </a:r>
            <a:endParaRPr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700808"/>
            <a:ext cx="3354885" cy="4173389"/>
          </a:xfrm>
        </p:spPr>
      </p:pic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324600" y="2428849"/>
            <a:ext cx="4343400" cy="3581401"/>
          </a:xfrm>
        </p:spPr>
        <p:txBody>
          <a:bodyPr rtlCol="0"/>
          <a:lstStyle/>
          <a:p>
            <a:pPr marL="0" indent="0">
              <a:buNone/>
            </a:pPr>
            <a:r>
              <a:rPr lang="de-DE" dirty="0" smtClean="0"/>
              <a:t>Alle Geräte wurden angeschlossen und mit einer alten auf der 160GB Festplatte vorhandenen Windowsinstallation erfolgreich auf Funktion getestet.</a:t>
            </a:r>
            <a:endParaRPr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12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09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1100978" y="710022"/>
            <a:ext cx="9819558" cy="565267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Windowsinstallation</a:t>
            </a:r>
            <a:endParaRPr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Mit 4GB RAM wurde es möglich, statt Windows 10 auch Windows 11 zu installieren, was erfolgreich getan wurde.</a:t>
            </a:r>
          </a:p>
          <a:p>
            <a:pPr marL="0" indent="0">
              <a:buNone/>
            </a:pPr>
            <a:r>
              <a:rPr lang="de-DE" dirty="0" smtClean="0"/>
              <a:t>Aktuelle Update wurden per Internetinstallation durchgeführt.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2276872"/>
            <a:ext cx="3581400" cy="3581400"/>
          </a:xfr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13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69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1100978" y="710022"/>
            <a:ext cx="9819558" cy="495122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Leistungsvergleich</a:t>
            </a:r>
            <a:endParaRPr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de-DE" dirty="0" smtClean="0"/>
              <a:t>Annahmen:</a:t>
            </a:r>
          </a:p>
          <a:p>
            <a:pPr lvl="1"/>
            <a:r>
              <a:rPr lang="de-DE" dirty="0" smtClean="0"/>
              <a:t>160GB WD schneller als </a:t>
            </a:r>
            <a:br>
              <a:rPr lang="de-DE" dirty="0" smtClean="0"/>
            </a:br>
            <a:r>
              <a:rPr lang="de-DE" dirty="0" smtClean="0"/>
              <a:t>80GB </a:t>
            </a:r>
            <a:r>
              <a:rPr lang="de-DE" dirty="0" err="1" smtClean="0"/>
              <a:t>Noname</a:t>
            </a:r>
            <a:endParaRPr lang="de-DE" dirty="0" smtClean="0"/>
          </a:p>
          <a:p>
            <a:pPr lvl="1"/>
            <a:endParaRPr lang="de-DE" dirty="0"/>
          </a:p>
          <a:p>
            <a:pPr lvl="1"/>
            <a:r>
              <a:rPr lang="de-DE" dirty="0" smtClean="0"/>
              <a:t>4GB statt 2GB verhindert</a:t>
            </a:r>
            <a:br>
              <a:rPr lang="de-DE" dirty="0" smtClean="0"/>
            </a:br>
            <a:r>
              <a:rPr lang="de-DE" dirty="0" smtClean="0"/>
              <a:t>frühes Auslagern</a:t>
            </a:r>
          </a:p>
          <a:p>
            <a:pPr lvl="1"/>
            <a:endParaRPr lang="de-DE" dirty="0"/>
          </a:p>
          <a:p>
            <a:pPr lvl="1"/>
            <a:r>
              <a:rPr lang="de-DE" dirty="0" smtClean="0"/>
              <a:t>Windows 11 ist optimierter</a:t>
            </a:r>
            <a:br>
              <a:rPr lang="de-DE" dirty="0" smtClean="0"/>
            </a:br>
            <a:r>
              <a:rPr lang="de-DE" dirty="0" smtClean="0"/>
              <a:t>als Windows 10</a:t>
            </a:r>
          </a:p>
        </p:txBody>
      </p:sp>
      <p:graphicFrame>
        <p:nvGraphicFramePr>
          <p:cNvPr id="5" name="Inhaltsplatzhalter 4" descr="Beispieltabelle mit 3 Spalten, 4 Zeilen" title="Tabel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803811"/>
              </p:ext>
            </p:extLst>
          </p:nvPr>
        </p:nvGraphicFramePr>
        <p:xfrm>
          <a:off x="5323094" y="2564904"/>
          <a:ext cx="5364088" cy="19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8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8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094">
                <a:tc>
                  <a:txBody>
                    <a:bodyPr/>
                    <a:lstStyle/>
                    <a:p>
                      <a:pPr rtl="0"/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Alter PC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Neuer PC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94">
                <a:tc>
                  <a:txBody>
                    <a:bodyPr/>
                    <a:lstStyle/>
                    <a:p>
                      <a:pPr rtl="0"/>
                      <a:r>
                        <a:rPr lang="de-DE" dirty="0" smtClean="0"/>
                        <a:t>Installation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40</a:t>
                      </a:r>
                      <a:r>
                        <a:rPr lang="de-DE" baseline="0" dirty="0" smtClean="0"/>
                        <a:t> Minuten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20</a:t>
                      </a:r>
                      <a:r>
                        <a:rPr lang="de-DE" baseline="0" dirty="0" smtClean="0"/>
                        <a:t> Minuten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94">
                <a:tc>
                  <a:txBody>
                    <a:bodyPr/>
                    <a:lstStyle/>
                    <a:p>
                      <a:pPr rtl="0"/>
                      <a:r>
                        <a:rPr lang="de-DE" dirty="0" smtClean="0"/>
                        <a:t>Start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90</a:t>
                      </a:r>
                      <a:r>
                        <a:rPr lang="de-DE" baseline="0" dirty="0" smtClean="0"/>
                        <a:t> Sekunden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40 Sekunden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94">
                <a:tc>
                  <a:txBody>
                    <a:bodyPr/>
                    <a:lstStyle/>
                    <a:p>
                      <a:pPr rtl="0"/>
                      <a:r>
                        <a:rPr lang="de-DE" dirty="0" err="1" smtClean="0"/>
                        <a:t>Avg</a:t>
                      </a:r>
                      <a:r>
                        <a:rPr lang="de-DE" dirty="0" smtClean="0"/>
                        <a:t> RAM Nutzung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80%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dirty="0" smtClean="0"/>
                        <a:t>55%</a:t>
                      </a:r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14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261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1100978" y="710022"/>
            <a:ext cx="8523414" cy="535051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Installation der Wunschprogramme</a:t>
            </a:r>
            <a:endParaRPr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err="1" smtClean="0"/>
              <a:t>CoreTemp</a:t>
            </a:r>
            <a:endParaRPr lang="de-DE" dirty="0"/>
          </a:p>
          <a:p>
            <a:r>
              <a:rPr lang="de-DE" dirty="0" err="1" smtClean="0"/>
              <a:t>Libre</a:t>
            </a:r>
            <a:r>
              <a:rPr lang="de-DE" dirty="0" smtClean="0"/>
              <a:t> Office</a:t>
            </a:r>
          </a:p>
          <a:p>
            <a:r>
              <a:rPr lang="de-DE" dirty="0" smtClean="0"/>
              <a:t>Firefox</a:t>
            </a:r>
          </a:p>
          <a:p>
            <a:r>
              <a:rPr lang="de-DE" dirty="0" smtClean="0"/>
              <a:t>Thunderbird</a:t>
            </a:r>
          </a:p>
          <a:p>
            <a:r>
              <a:rPr lang="de-DE" dirty="0" smtClean="0"/>
              <a:t>Adobe Reader</a:t>
            </a:r>
          </a:p>
          <a:p>
            <a:r>
              <a:rPr lang="de-DE" dirty="0" err="1" smtClean="0"/>
              <a:t>Quicktime</a:t>
            </a:r>
            <a:r>
              <a:rPr lang="de-DE" dirty="0" smtClean="0"/>
              <a:t> Player</a:t>
            </a:r>
          </a:p>
          <a:p>
            <a:r>
              <a:rPr lang="de-DE" dirty="0" smtClean="0"/>
              <a:t>VLC Player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Paint.NET</a:t>
            </a:r>
          </a:p>
          <a:p>
            <a:r>
              <a:rPr lang="de-DE" dirty="0" smtClean="0"/>
              <a:t>Notepad++</a:t>
            </a:r>
          </a:p>
          <a:p>
            <a:r>
              <a:rPr lang="de-DE" dirty="0" smtClean="0"/>
              <a:t>PDF </a:t>
            </a:r>
            <a:r>
              <a:rPr lang="de-DE" dirty="0" err="1" smtClean="0"/>
              <a:t>Creator</a:t>
            </a:r>
            <a:endParaRPr lang="de-DE" dirty="0" smtClean="0"/>
          </a:p>
          <a:p>
            <a:r>
              <a:rPr lang="de-DE" dirty="0" err="1" smtClean="0"/>
              <a:t>AnyBurn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dirty="0" smtClean="0"/>
              <a:t>David </a:t>
            </a:r>
            <a:r>
              <a:rPr lang="en-US" dirty="0" err="1" smtClean="0"/>
              <a:t>Backhusen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15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91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11" name="Abgerundetes Rechteck 10"/>
          <p:cNvSpPr/>
          <p:nvPr/>
        </p:nvSpPr>
        <p:spPr>
          <a:xfrm>
            <a:off x="1100978" y="710022"/>
            <a:ext cx="9027470" cy="54552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Weiterführende Informationen</a:t>
            </a:r>
            <a:endParaRPr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de-DE" dirty="0" smtClean="0"/>
              <a:t>Mainboard</a:t>
            </a:r>
            <a:endParaRPr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de-DE" dirty="0" smtClean="0"/>
              <a:t>Formfaktor DELL SFF</a:t>
            </a:r>
          </a:p>
          <a:p>
            <a:pPr rtl="0"/>
            <a:r>
              <a:rPr lang="de-DE" dirty="0" smtClean="0"/>
              <a:t>3x SATA</a:t>
            </a:r>
          </a:p>
          <a:p>
            <a:pPr rtl="0"/>
            <a:r>
              <a:rPr lang="de-DE" dirty="0" smtClean="0"/>
              <a:t>2x DIMM</a:t>
            </a:r>
          </a:p>
          <a:p>
            <a:pPr rtl="0"/>
            <a:r>
              <a:rPr lang="de-DE" dirty="0" smtClean="0"/>
              <a:t>3 </a:t>
            </a:r>
            <a:r>
              <a:rPr lang="de-DE" dirty="0" err="1" smtClean="0"/>
              <a:t>PCIe</a:t>
            </a:r>
            <a:endParaRPr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916832"/>
            <a:ext cx="2937003" cy="3581400"/>
          </a:xfrm>
        </p:spPr>
      </p:pic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16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1127448" y="701358"/>
            <a:ext cx="8955462" cy="545528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 smtClean="0"/>
              <a:t>Weiterführende Informationen</a:t>
            </a:r>
            <a:endParaRPr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de-DE" dirty="0" smtClean="0"/>
              <a:t>Mainboard</a:t>
            </a:r>
            <a:endParaRPr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de-DE" dirty="0" smtClean="0"/>
              <a:t>VGA</a:t>
            </a:r>
          </a:p>
          <a:p>
            <a:pPr rtl="0"/>
            <a:r>
              <a:rPr lang="de-DE" dirty="0" smtClean="0"/>
              <a:t>PS2</a:t>
            </a:r>
          </a:p>
          <a:p>
            <a:pPr rtl="0"/>
            <a:r>
              <a:rPr lang="de-DE" dirty="0" smtClean="0"/>
              <a:t>USB</a:t>
            </a:r>
          </a:p>
          <a:p>
            <a:pPr rtl="0"/>
            <a:r>
              <a:rPr lang="de-DE" dirty="0" smtClean="0"/>
              <a:t>3,5mm </a:t>
            </a:r>
            <a:r>
              <a:rPr lang="de-DE" dirty="0" smtClean="0"/>
              <a:t>Klinke</a:t>
            </a:r>
          </a:p>
          <a:p>
            <a:pPr rtl="0"/>
            <a:r>
              <a:rPr lang="de-DE" dirty="0" smtClean="0"/>
              <a:t>RJ45</a:t>
            </a:r>
            <a:endParaRPr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916832"/>
            <a:ext cx="2937003" cy="3581400"/>
          </a:xfr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17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0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96" y="-64043"/>
            <a:ext cx="12529391" cy="6986085"/>
          </a:xfrm>
          <a:prstGeom prst="rect">
            <a:avLst/>
          </a:prstGeom>
        </p:spPr>
      </p:pic>
      <p:sp>
        <p:nvSpPr>
          <p:cNvPr id="9" name="Abgerundetes Rechteck 8"/>
          <p:cNvSpPr/>
          <p:nvPr/>
        </p:nvSpPr>
        <p:spPr>
          <a:xfrm>
            <a:off x="263352" y="476672"/>
            <a:ext cx="10729192" cy="614320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620001" y="1600200"/>
            <a:ext cx="3732583" cy="1828800"/>
          </a:xfrm>
        </p:spPr>
        <p:txBody>
          <a:bodyPr rtlCol="0"/>
          <a:lstStyle/>
          <a:p>
            <a:pPr rtl="0"/>
            <a:r>
              <a:rPr lang="de-DE" sz="11500" dirty="0" smtClean="0"/>
              <a:t>ENDE</a:t>
            </a:r>
            <a:endParaRPr sz="11500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r="4731"/>
          <a:stretch>
            <a:fillRect/>
          </a:stretch>
        </p:blipFill>
        <p:spPr/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de-DE" dirty="0" smtClean="0"/>
          </a:p>
          <a:p>
            <a:pPr rtl="0"/>
            <a:r>
              <a:rPr lang="de-DE" dirty="0" smtClean="0"/>
              <a:t>Von David </a:t>
            </a:r>
            <a:r>
              <a:rPr lang="de-DE" dirty="0" err="1" smtClean="0"/>
              <a:t>Backhusen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d.backhusen@web.de</a:t>
            </a:r>
            <a:endParaRPr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smtClean="0"/>
              <a:t>David Backhusen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18</a:t>
            </a:fld>
            <a:r>
              <a:rPr lang="de-DE" dirty="0"/>
              <a:t>/18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640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 Computer 16 x 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789_TF02901026_TF02901026.potx" id="{1D86834D-46E5-4FFE-B400-480045FFF701}" vid="{6FC15F24-F26D-4F1B-BF96-69B0EA504385}"/>
    </a:ext>
  </a:extLst>
</a:theme>
</file>

<file path=ppt/theme/theme2.xml><?xml version="1.0" encoding="utf-8"?>
<a:theme xmlns:a="http://schemas.openxmlformats.org/drawingml/2006/main" name="Office-Design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1566889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2012-05-23T08:44:00+00:00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TP102901017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836753</LocLastLocAttemptVersionLookup>
    <IsSearchable xmlns="4873beb7-5857-4685-be1f-d57550cc96cc">true</IsSearchable>
    <TemplateTemplateType xmlns="4873beb7-5857-4685-be1f-d57550cc96cc">PowerPoint Design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REDMOND\v-anij</DisplayName>
        <AccountId>2469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098515-0C12-46CF-BC7C-69B4A13CD5FA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B5C6E15-39DC-470B-9445-F754B9458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Businesspräsentation Technologie – Leiterplattendesign (Breitbild)</Template>
  <TotalTime>0</TotalTime>
  <Words>374</Words>
  <Application>Microsoft Office PowerPoint</Application>
  <PresentationFormat>Breitbild</PresentationFormat>
  <Paragraphs>138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Candara</vt:lpstr>
      <vt:lpstr>Consolas</vt:lpstr>
      <vt:lpstr>Tech Computer 16 x 9</vt:lpstr>
      <vt:lpstr>PC NACH KUNDENWUNSCH</vt:lpstr>
      <vt:lpstr>Inhalt</vt:lpstr>
      <vt:lpstr>Vorgehensweise</vt:lpstr>
      <vt:lpstr>Der alte Computer</vt:lpstr>
      <vt:lpstr>Festplatte</vt:lpstr>
      <vt:lpstr>Arbeitsspeicher</vt:lpstr>
      <vt:lpstr>SATA Kabel</vt:lpstr>
      <vt:lpstr>Der „Neue Computer“</vt:lpstr>
      <vt:lpstr>Einbau Festplatte</vt:lpstr>
      <vt:lpstr>Einbau Arbeitsspeicher</vt:lpstr>
      <vt:lpstr>Einbau Laufwerk</vt:lpstr>
      <vt:lpstr>Funktionscheck</vt:lpstr>
      <vt:lpstr>Windowsinstallation</vt:lpstr>
      <vt:lpstr>Leistungsvergleich</vt:lpstr>
      <vt:lpstr>Installation der Wunschprogramme</vt:lpstr>
      <vt:lpstr>Weiterführende Informationen</vt:lpstr>
      <vt:lpstr>Weiterführende Informationen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2024-09-03T05:36:23Z</dcterms:created>
  <dcterms:modified xsi:type="dcterms:W3CDTF">2024-09-05T07:58:22Z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