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6"/>
  </p:notesMasterIdLst>
  <p:sldIdLst>
    <p:sldId id="256" r:id="rId2"/>
    <p:sldId id="260" r:id="rId3"/>
    <p:sldId id="257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9" r:id="rId13"/>
    <p:sldId id="268" r:id="rId14"/>
    <p:sldId id="269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0F9D"/>
    <a:srgbClr val="3712D4"/>
    <a:srgbClr val="ADB4C7"/>
    <a:srgbClr val="D0A4BA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67142-73CF-4F67-BF06-E43DFE8DF3C0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C6F59-26FB-4B07-A4C2-F8F5DA1B55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094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C6F59-26FB-4B07-A4C2-F8F5DA1B554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73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83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829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3561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971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603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2703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6886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4173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7072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830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6039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8478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4979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4549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686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4986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16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LineDrawing trans="7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834D248-04C8-4871-B976-815E1006F1D9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73CF0-5C8A-496F-882F-081B13952A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6184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ieren 23"/>
          <p:cNvGrpSpPr/>
          <p:nvPr/>
        </p:nvGrpSpPr>
        <p:grpSpPr>
          <a:xfrm>
            <a:off x="-795132" y="248479"/>
            <a:ext cx="13069957" cy="2017643"/>
            <a:chOff x="-795132" y="248479"/>
            <a:chExt cx="13069957" cy="2017643"/>
          </a:xfrm>
        </p:grpSpPr>
        <p:sp>
          <p:nvSpPr>
            <p:cNvPr id="20" name="Rechteck 19"/>
            <p:cNvSpPr/>
            <p:nvPr/>
          </p:nvSpPr>
          <p:spPr>
            <a:xfrm>
              <a:off x="-795132" y="248479"/>
              <a:ext cx="13069957" cy="2017643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2832653" y="872579"/>
              <a:ext cx="710647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4400" dirty="0" smtClean="0"/>
                <a:t>PC nach Kundenwunsch</a:t>
              </a:r>
              <a:endParaRPr lang="de-DE" sz="4400" dirty="0"/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-487017" y="2462840"/>
            <a:ext cx="13069957" cy="854764"/>
            <a:chOff x="-1023731" y="55913"/>
            <a:chExt cx="13069957" cy="2017644"/>
          </a:xfrm>
        </p:grpSpPr>
        <p:sp>
          <p:nvSpPr>
            <p:cNvPr id="26" name="Rechteck 25"/>
            <p:cNvSpPr/>
            <p:nvPr/>
          </p:nvSpPr>
          <p:spPr>
            <a:xfrm>
              <a:off x="-1023731" y="55913"/>
              <a:ext cx="13069957" cy="2017644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1605169" y="374562"/>
              <a:ext cx="7812155" cy="1380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200" dirty="0" smtClean="0"/>
                <a:t>Vorbereitung</a:t>
              </a:r>
              <a:endParaRPr lang="de-DE" sz="3200" dirty="0"/>
            </a:p>
          </p:txBody>
        </p:sp>
      </p:grpSp>
      <p:grpSp>
        <p:nvGrpSpPr>
          <p:cNvPr id="49" name="Gruppieren 48"/>
          <p:cNvGrpSpPr/>
          <p:nvPr/>
        </p:nvGrpSpPr>
        <p:grpSpPr>
          <a:xfrm>
            <a:off x="-576469" y="3486570"/>
            <a:ext cx="13069957" cy="854764"/>
            <a:chOff x="-576469" y="3486570"/>
            <a:chExt cx="13069957" cy="854764"/>
          </a:xfrm>
        </p:grpSpPr>
        <p:sp>
          <p:nvSpPr>
            <p:cNvPr id="41" name="Rechteck 40"/>
            <p:cNvSpPr/>
            <p:nvPr/>
          </p:nvSpPr>
          <p:spPr>
            <a:xfrm>
              <a:off x="-576469" y="3486570"/>
              <a:ext cx="13069957" cy="854764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2126976" y="3635440"/>
              <a:ext cx="78121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200" dirty="0" smtClean="0"/>
                <a:t>Hardware</a:t>
              </a:r>
              <a:endParaRPr lang="de-DE" sz="3200" dirty="0"/>
            </a:p>
          </p:txBody>
        </p:sp>
      </p:grpSp>
      <p:grpSp>
        <p:nvGrpSpPr>
          <p:cNvPr id="50" name="Gruppieren 49"/>
          <p:cNvGrpSpPr/>
          <p:nvPr/>
        </p:nvGrpSpPr>
        <p:grpSpPr>
          <a:xfrm>
            <a:off x="-487017" y="4538052"/>
            <a:ext cx="13069957" cy="854764"/>
            <a:chOff x="-487017" y="4538052"/>
            <a:chExt cx="13069957" cy="854764"/>
          </a:xfrm>
        </p:grpSpPr>
        <p:sp>
          <p:nvSpPr>
            <p:cNvPr id="44" name="Rechteck 43"/>
            <p:cNvSpPr/>
            <p:nvPr/>
          </p:nvSpPr>
          <p:spPr>
            <a:xfrm>
              <a:off x="-487017" y="4538052"/>
              <a:ext cx="13069957" cy="854764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5" name="Textfeld 44"/>
            <p:cNvSpPr txBox="1"/>
            <p:nvPr/>
          </p:nvSpPr>
          <p:spPr>
            <a:xfrm>
              <a:off x="2141883" y="4673046"/>
              <a:ext cx="78121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200" dirty="0" smtClean="0"/>
                <a:t>Software</a:t>
              </a:r>
              <a:endParaRPr lang="de-DE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6110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-519142" y="271503"/>
            <a:ext cx="13069957" cy="1570382"/>
            <a:chOff x="-748834" y="426934"/>
            <a:chExt cx="13069957" cy="2017643"/>
          </a:xfrm>
        </p:grpSpPr>
        <p:sp>
          <p:nvSpPr>
            <p:cNvPr id="5" name="Rechteck 4"/>
            <p:cNvSpPr/>
            <p:nvPr/>
          </p:nvSpPr>
          <p:spPr>
            <a:xfrm>
              <a:off x="-748834" y="426934"/>
              <a:ext cx="13069957" cy="2017643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-229692" y="874512"/>
              <a:ext cx="7106478" cy="98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4400" dirty="0" smtClean="0"/>
                <a:t>Vorbereitung</a:t>
              </a:r>
              <a:endParaRPr lang="de-DE" sz="4400" dirty="0"/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231494" y="2164466"/>
            <a:ext cx="115978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800" dirty="0" smtClean="0"/>
              <a:t>Arbeitsplatz einrichten / sichern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800" dirty="0" smtClean="0"/>
              <a:t>Auftrag prüfen</a:t>
            </a:r>
            <a:endParaRPr lang="de-DE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de-DE" sz="2800" dirty="0" smtClean="0"/>
              <a:t>Teile beschaffen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89865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>
            <a:off x="983848" y="5032564"/>
            <a:ext cx="4724870" cy="1371601"/>
            <a:chOff x="983848" y="5032564"/>
            <a:chExt cx="4724870" cy="1371601"/>
          </a:xfrm>
        </p:grpSpPr>
        <p:pic>
          <p:nvPicPr>
            <p:cNvPr id="1026" name="Picture 2" descr="https://upload.wikimedia.org/wikipedia/commons/thumb/1/17/ESD_%28Protected%29.svg/170px-ESD_%28Protected%29.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9468" y="5032564"/>
              <a:ext cx="1619250" cy="1371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feld 4"/>
            <p:cNvSpPr txBox="1"/>
            <p:nvPr/>
          </p:nvSpPr>
          <p:spPr>
            <a:xfrm>
              <a:off x="983848" y="5595730"/>
              <a:ext cx="28327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ESD Schutzkomponente</a:t>
              </a:r>
              <a:endParaRPr lang="de-DE" dirty="0"/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6370983" y="4970652"/>
            <a:ext cx="4213363" cy="1495426"/>
            <a:chOff x="6370983" y="4970652"/>
            <a:chExt cx="4213363" cy="1495426"/>
          </a:xfrm>
        </p:grpSpPr>
        <p:pic>
          <p:nvPicPr>
            <p:cNvPr id="1028" name="Picture 4" descr="https://upload.wikimedia.org/wikipedia/commons/thumb/0/06/ESD_%28Susceptible%29.svg/170px-ESD_%28Susceptible%29.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5096" y="4970652"/>
              <a:ext cx="1619250" cy="1495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feld 5"/>
            <p:cNvSpPr txBox="1"/>
            <p:nvPr/>
          </p:nvSpPr>
          <p:spPr>
            <a:xfrm>
              <a:off x="6370983" y="5595730"/>
              <a:ext cx="25941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ESD gefährdete Teile</a:t>
              </a:r>
              <a:endParaRPr lang="de-DE" dirty="0"/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-826260" y="132731"/>
            <a:ext cx="13069957" cy="1013163"/>
            <a:chOff x="-826260" y="248476"/>
            <a:chExt cx="13069957" cy="2017643"/>
          </a:xfrm>
        </p:grpSpPr>
        <p:sp>
          <p:nvSpPr>
            <p:cNvPr id="10" name="Rechteck 9"/>
            <p:cNvSpPr/>
            <p:nvPr/>
          </p:nvSpPr>
          <p:spPr>
            <a:xfrm>
              <a:off x="-826260" y="248476"/>
              <a:ext cx="13069957" cy="2017643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112603" y="816146"/>
              <a:ext cx="7106478" cy="88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200" dirty="0" smtClean="0"/>
                <a:t>Sicherung des Arbeitsplatzes</a:t>
              </a:r>
              <a:endParaRPr lang="de-DE" sz="3200" dirty="0"/>
            </a:p>
          </p:txBody>
        </p:sp>
      </p:grpSp>
      <p:sp>
        <p:nvSpPr>
          <p:cNvPr id="7" name="Textfeld 6"/>
          <p:cNvSpPr txBox="1"/>
          <p:nvPr/>
        </p:nvSpPr>
        <p:spPr>
          <a:xfrm>
            <a:off x="208344" y="1493134"/>
            <a:ext cx="107297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800" dirty="0" smtClean="0"/>
              <a:t>Was ist ein ESD?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800" dirty="0" smtClean="0"/>
              <a:t>Was kann passieren?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800" dirty="0" smtClean="0"/>
              <a:t>Wie davor schützen?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de-DE" sz="2800" dirty="0" smtClean="0"/>
              <a:t>Antistatische Bodenbelege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de-DE" sz="2800" dirty="0" smtClean="0"/>
              <a:t>Antistatische Matten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de-DE" sz="2800" dirty="0" err="1" smtClean="0"/>
              <a:t>Antistatikband</a:t>
            </a:r>
            <a:endParaRPr lang="de-DE" sz="2800" dirty="0"/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de-DE" sz="2800" dirty="0" err="1" smtClean="0"/>
              <a:t>Antistatikbeutel</a:t>
            </a:r>
            <a:endParaRPr lang="de-DE" sz="2800" dirty="0" smtClean="0"/>
          </a:p>
          <a:p>
            <a:pPr marL="914400" lvl="1" indent="-457200">
              <a:buFont typeface="Symbol" panose="05050102010706020507" pitchFamily="18" charset="2"/>
              <a:buChar char="-"/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8027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-563639" y="132733"/>
            <a:ext cx="13069957" cy="1487723"/>
            <a:chOff x="-795132" y="248479"/>
            <a:chExt cx="13069957" cy="2017643"/>
          </a:xfrm>
        </p:grpSpPr>
        <p:sp>
          <p:nvSpPr>
            <p:cNvPr id="7" name="Rechteck 6"/>
            <p:cNvSpPr/>
            <p:nvPr/>
          </p:nvSpPr>
          <p:spPr>
            <a:xfrm>
              <a:off x="-795132" y="248479"/>
              <a:ext cx="13069957" cy="2017643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-231493" y="735543"/>
              <a:ext cx="7106478" cy="104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4400" dirty="0" smtClean="0"/>
                <a:t>Ablauf nach Beispiel</a:t>
              </a:r>
              <a:endParaRPr lang="de-DE" sz="4400" dirty="0"/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170475" y="2500131"/>
            <a:ext cx="11149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400" dirty="0" smtClean="0"/>
              <a:t>Ausschlachten alter Computer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400" dirty="0" smtClean="0"/>
              <a:t>Teile auf Tauglichkeit prüfen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400" dirty="0" smtClean="0"/>
              <a:t>Auseinandernehmen und säubern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400" dirty="0" smtClean="0"/>
              <a:t>Teile wieder einbauen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0223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-447891" y="2204601"/>
            <a:ext cx="13069957" cy="2017643"/>
            <a:chOff x="-795132" y="248479"/>
            <a:chExt cx="13069957" cy="2017643"/>
          </a:xfrm>
        </p:grpSpPr>
        <p:sp>
          <p:nvSpPr>
            <p:cNvPr id="5" name="Rechteck 4"/>
            <p:cNvSpPr/>
            <p:nvPr/>
          </p:nvSpPr>
          <p:spPr>
            <a:xfrm>
              <a:off x="-795132" y="248479"/>
              <a:ext cx="13069957" cy="2017643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2485413" y="872579"/>
              <a:ext cx="710647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4400" dirty="0" smtClean="0"/>
                <a:t>Welche Hardware denn?</a:t>
              </a:r>
              <a:endParaRPr lang="de-DE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8757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27857" y="589500"/>
            <a:ext cx="8945826" cy="4132972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3969413" y="5011839"/>
            <a:ext cx="4062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/>
              <a:t>Netzteil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89519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74403" y="1034575"/>
            <a:ext cx="6857999" cy="316839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342434" y="4571999"/>
            <a:ext cx="3321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Festplatte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27209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61550" y="260430"/>
            <a:ext cx="7315200" cy="54864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937322" y="5960962"/>
            <a:ext cx="4363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USB Anschluss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45590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95" y="346431"/>
            <a:ext cx="9752492" cy="4505498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958542" y="5532699"/>
            <a:ext cx="4166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/>
              <a:t>DVD Laufwerk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53540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20244" y="802379"/>
            <a:ext cx="5489725" cy="411646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72597" y="1592089"/>
            <a:ext cx="5489725" cy="2537044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92598" y="6041986"/>
            <a:ext cx="11655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Kühlsysteme				aktiv				passiv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31901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783" y="104172"/>
            <a:ext cx="7548372" cy="566013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789499" y="5937814"/>
            <a:ext cx="9132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Mainboard, Arbeitsspeicher, CPU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31756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6" name="Picture 48" descr="PDF Creator – Apps bei Google Pl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1505" y="9962890"/>
            <a:ext cx="975360" cy="97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pieren 30"/>
          <p:cNvGrpSpPr/>
          <p:nvPr/>
        </p:nvGrpSpPr>
        <p:grpSpPr>
          <a:xfrm>
            <a:off x="-1494266" y="358477"/>
            <a:ext cx="14077206" cy="854764"/>
            <a:chOff x="-2030980" y="55913"/>
            <a:chExt cx="14077206" cy="2017644"/>
          </a:xfrm>
        </p:grpSpPr>
        <p:sp>
          <p:nvSpPr>
            <p:cNvPr id="32" name="Rechteck 31"/>
            <p:cNvSpPr/>
            <p:nvPr/>
          </p:nvSpPr>
          <p:spPr>
            <a:xfrm>
              <a:off x="-1023731" y="55913"/>
              <a:ext cx="13069957" cy="2017644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-2030980" y="374562"/>
              <a:ext cx="7812155" cy="1380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200" dirty="0" smtClean="0"/>
                <a:t>Software am Beispiel</a:t>
              </a:r>
              <a:endParaRPr lang="de-DE" sz="3200" dirty="0"/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179341" y="2411791"/>
            <a:ext cx="11886586" cy="4167673"/>
            <a:chOff x="179341" y="2411791"/>
            <a:chExt cx="11886586" cy="4167673"/>
          </a:xfrm>
        </p:grpSpPr>
        <p:pic>
          <p:nvPicPr>
            <p:cNvPr id="2050" name="Picture 2" descr="Core Temp Download - ComputerBas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973" y="2411791"/>
              <a:ext cx="853440" cy="853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Datei:LibreOffice logo.svg – Wikipedi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812" y="2526805"/>
              <a:ext cx="4267200" cy="936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Datei:Firefox logo, 2017.png – Wikipedia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1238" y="3962775"/>
              <a:ext cx="1143572" cy="1180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Datei:Thunderbird 2023 icon.png – Wikipedia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2404" y="5187371"/>
              <a:ext cx="1143008" cy="1143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 descr="Datei:Adobe Reader XI icon.png – Wikipedia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4775" y="2892859"/>
              <a:ext cx="975360" cy="975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8" name="Picture 20" descr="QuickTime Player – Benutzerhandbuch für den Mac - Apple ...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7470" y="5143494"/>
              <a:ext cx="1143000" cy="114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0" name="Picture 22" descr="Download VLC media player Logo in SVG Vector or PNG File ...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427" y="2428039"/>
              <a:ext cx="28575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90" name="Picture 42" descr="paint.net – Herunterladen und Installieren unter Windows | Microsoft Store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341" y="4807567"/>
              <a:ext cx="1771897" cy="1771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94" name="Picture 46" descr="Datei:Notepad++ Logo.png – Wikipedia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7527" y="4758503"/>
              <a:ext cx="2019300" cy="1457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98" name="Picture 50" descr="AnyBurn (64-bit) – Herunterladen und Installieren unter Windows | Microsoft  Store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0163" y="4514597"/>
              <a:ext cx="2000250" cy="2000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00" name="Picture 52" descr="Download Microsoft Windows Logo in SVG Vector or PNG File ...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0573" y="3493472"/>
              <a:ext cx="2286000" cy="15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902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>
            <a:off x="-1376822" y="309949"/>
            <a:ext cx="13994486" cy="854764"/>
            <a:chOff x="-1948260" y="55913"/>
            <a:chExt cx="13994486" cy="2017644"/>
          </a:xfrm>
        </p:grpSpPr>
        <p:sp>
          <p:nvSpPr>
            <p:cNvPr id="8" name="Rechteck 7"/>
            <p:cNvSpPr/>
            <p:nvPr/>
          </p:nvSpPr>
          <p:spPr>
            <a:xfrm>
              <a:off x="-1023731" y="55913"/>
              <a:ext cx="13069957" cy="2017644"/>
            </a:xfrm>
            <a:prstGeom prst="rect">
              <a:avLst/>
            </a:prstGeom>
            <a:solidFill>
              <a:schemeClr val="bg2">
                <a:lumMod val="5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-1948260" y="374562"/>
              <a:ext cx="7812155" cy="1380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200" dirty="0" smtClean="0"/>
                <a:t>Software für Kunden</a:t>
              </a:r>
              <a:endParaRPr lang="de-DE" sz="3200" dirty="0"/>
            </a:p>
          </p:txBody>
        </p:sp>
      </p:grpSp>
      <p:sp>
        <p:nvSpPr>
          <p:cNvPr id="10" name="Textfeld 9"/>
          <p:cNvSpPr txBox="1"/>
          <p:nvPr/>
        </p:nvSpPr>
        <p:spPr>
          <a:xfrm>
            <a:off x="474562" y="1759352"/>
            <a:ext cx="94449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800" dirty="0" smtClean="0"/>
              <a:t>Wie bekommen wir </a:t>
            </a:r>
            <a:r>
              <a:rPr lang="de-DE" sz="2800" dirty="0" smtClean="0"/>
              <a:t>die</a:t>
            </a:r>
            <a:r>
              <a:rPr lang="de-DE" sz="2800" dirty="0" smtClean="0"/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800" dirty="0" smtClean="0"/>
              <a:t>Kosten? Keys?</a:t>
            </a:r>
            <a:endParaRPr lang="de-DE" sz="2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800" dirty="0" smtClean="0"/>
              <a:t>Wie bekommt der Kunde die?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09905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04521" y="2698207"/>
            <a:ext cx="9404723" cy="1400530"/>
          </a:xfrm>
        </p:spPr>
        <p:txBody>
          <a:bodyPr/>
          <a:lstStyle/>
          <a:p>
            <a:r>
              <a:rPr lang="de-DE" dirty="0" smtClean="0"/>
              <a:t>Danke für die Aufmerksamkeit!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523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101</Words>
  <Application>Microsoft Office PowerPoint</Application>
  <PresentationFormat>Breitbild</PresentationFormat>
  <Paragraphs>46</Paragraphs>
  <Slides>14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Symbol</vt:lpstr>
      <vt:lpstr>Wingdings</vt:lpstr>
      <vt:lpstr>Wingdings 3</vt:lpstr>
      <vt:lpstr>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Danke für die Aufmerksamkeit!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User</dc:creator>
  <cp:lastModifiedBy>User</cp:lastModifiedBy>
  <cp:revision>26</cp:revision>
  <dcterms:created xsi:type="dcterms:W3CDTF">2024-09-05T06:59:27Z</dcterms:created>
  <dcterms:modified xsi:type="dcterms:W3CDTF">2024-09-05T12:48:05Z</dcterms:modified>
</cp:coreProperties>
</file>