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550" r:id="rId2"/>
    <p:sldId id="563" r:id="rId3"/>
    <p:sldId id="556" r:id="rId4"/>
    <p:sldId id="569" r:id="rId5"/>
    <p:sldId id="570" r:id="rId6"/>
    <p:sldId id="571" r:id="rId7"/>
    <p:sldId id="572" r:id="rId8"/>
    <p:sldId id="573" r:id="rId9"/>
    <p:sldId id="574" r:id="rId10"/>
    <p:sldId id="575" r:id="rId11"/>
    <p:sldId id="568" r:id="rId12"/>
    <p:sldId id="576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848"/>
    <a:srgbClr val="879DFF"/>
    <a:srgbClr val="8791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980" autoAdjust="0"/>
  </p:normalViewPr>
  <p:slideViewPr>
    <p:cSldViewPr snapToGrid="0">
      <p:cViewPr>
        <p:scale>
          <a:sx n="60" d="100"/>
          <a:sy n="60" d="100"/>
        </p:scale>
        <p:origin x="147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CD890-6E2B-49BF-8DE5-2296E3C8C4CF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6A56C-7044-4E85-8290-6D05B86B54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8577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2002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8276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6086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5713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3678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596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9845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787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8327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0530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26A56C-7044-4E85-8290-6D05B86B5487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7802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5774D-A39D-5A7B-58FD-EEDAC85A15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EFB098A-82D2-CBCA-2CA3-A72290E9D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165720-DE20-04BE-36FD-79FE074C7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B8E822-558A-55CA-1CCF-4A10BD7D5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337958-73A3-512B-E24E-26F8584A2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6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32658E-0611-D313-D34E-599439701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79BB93-8C3A-1864-E4B5-6A62F2CCE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8AA976-ADC6-3CCA-2139-63F7D023F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F78BE1-3B8B-6A36-4F08-8DD8B56B8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03587F-642B-0FCA-7DA5-F5D42428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217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D4F0B9-3925-954B-FF71-134CD82C9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E49C40-CA79-55FB-4566-25779DA9D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0DAAFD-9950-4B2E-79EC-611F40691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7F54161-D24E-AB20-23D2-075229933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DC5F2F-3EB9-3612-B1EE-7C5DE2789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8937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F4EBC1-C09D-C84E-C9B6-1476213F7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55069F-200D-0550-A850-0489B8D26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AB703A8-FE75-6983-3F97-45F0F294D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3D1CB27-B465-95A3-187F-868C7B053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3F52203-AAC9-3937-1EAE-7A08A4FB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BC888B-97DC-4B8F-6DF0-D69465A0F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31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39F8FE-CA88-5775-77DF-CF0268B6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04A1B6-F459-1E00-B182-3BA027A12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F72857D-A693-03F5-F171-FC69AD94D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5CF5F68-F3F8-891D-B82E-54068D5F8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1753F7D-D0D0-B379-E8DE-FCAF8F5C40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42F08BC-6699-6BEA-3E5C-A33924B69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FA3763F-F9E2-DA51-20E3-16932C34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A5AFC7C-19ED-215F-08EA-FE232B0B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378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0CA52-032C-6F71-0A95-92BAEA05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568FB64-3370-AC76-5024-3D0575F39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5331F3-5330-5DF4-93F3-7D1F385EB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9195604-73B7-C956-831F-E2DFC459C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90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22CA02-BB27-8541-0280-CB0B7117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C5D963D-237A-D6F1-D305-0529D6B4B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D343031-4256-12D8-E4FF-E1FB7A516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011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35C2D9-F635-BF9A-8A2B-B3DB10121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C2E6C4-12DD-B767-024A-AEA70306A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E068908-4A9F-613D-5501-9FAA42384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76F9DA5-3CC4-B8C9-A39B-96E4BB1AF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2F5F26-D556-64A3-2449-C5B5B1720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0ACE30A-F08A-6B16-5423-23D28E39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04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CAF581-F680-4687-73B6-31721E8B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5959591-F7BA-2610-D844-871D00548C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8E5AE7C-62EC-F645-9C3C-E3CBEE6E4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184FD80-51FC-1527-D1DC-6DF08310A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0CC5D0A-D76A-C346-AA2B-CF83F1C92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19514AD-E875-8DCF-B790-0C030287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6066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36705-96DF-B809-2602-59E5121E9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9C75260-FD3F-6269-419C-22FB0A6F2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7CAEDC-B820-7601-61B3-509A67EC9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AF8BC4-2858-E36C-88C7-5A695B94E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777207-5993-2DDB-25E6-C9BB400AC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445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002B9E3-55B8-D78D-BD77-1F55B97F4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5890EE1-FDE5-C6BE-893D-85412DC05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287C415-0E4C-9EB7-2362-B3F50330F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3D3D60-BC28-DCF3-B678-1D2538908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50EA4E-306B-1C95-03BC-2BD5EC687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8091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E4229-FDA3-419F-948E-EC3B542AE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768096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5E140-8BC8-449A-8EB6-5236A4689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A04D5C2E-AF49-4B3E-833F-5946220A398E}" type="datetime1">
              <a:rPr lang="en-US" smtClean="0"/>
              <a:pPr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3E766-E3A6-4451-8208-02143C37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Designed by PoweredTemplate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41C4-DDAB-4C12-865A-AD93CBA2A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F294920-2F4F-4D88-AD0A-053AE5A679D0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0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85000"/>
                <a:lumOff val="15000"/>
              </a:schemeClr>
            </a:gs>
            <a:gs pos="100000">
              <a:srgbClr val="484848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F688530-3EBF-DE7A-2F8E-F86E2B2D8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C50F4B-FAA7-3A7D-B4E1-C88FF1636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28E144-56E8-E741-94A0-99A5A4E508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359C5E-E707-44DE-961E-F0B09160436B}" type="datetimeFigureOut">
              <a:rPr lang="de-DE" smtClean="0"/>
              <a:t>10.09.2024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E212C1-38AB-C06E-778D-C4E017DC0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CCFA61-244E-C791-DB8E-007DC95C4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88B365-EC36-4C3A-88E0-365F4B07DA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404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microsoft.com/office/2017/06/relationships/model3d" Target="../media/model3d1.glb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png"/><Relationship Id="rId18" Type="http://schemas.openxmlformats.org/officeDocument/2006/relationships/image" Target="../media/image14.svg"/><Relationship Id="rId3" Type="http://schemas.microsoft.com/office/2017/06/relationships/model3d" Target="../media/model3d1.glb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sv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svg"/><Relationship Id="rId4" Type="http://schemas.openxmlformats.org/officeDocument/2006/relationships/image" Target="../media/image16.png"/><Relationship Id="rId9" Type="http://schemas.openxmlformats.org/officeDocument/2006/relationships/image" Target="../media/image5.png"/><Relationship Id="rId1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microsoft.com/office/2017/06/relationships/model3d" Target="../media/model3d1.glb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17">
            <a:extLst>
              <a:ext uri="{FF2B5EF4-FFF2-40B4-BE49-F238E27FC236}">
                <a16:creationId xmlns:a16="http://schemas.microsoft.com/office/drawing/2014/main" id="{EEE59319-D130-7816-1A9D-E9926BDDE5F4}"/>
              </a:ext>
            </a:extLst>
          </p:cNvPr>
          <p:cNvSpPr txBox="1"/>
          <p:nvPr/>
        </p:nvSpPr>
        <p:spPr>
          <a:xfrm>
            <a:off x="1" y="2151727"/>
            <a:ext cx="1219199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D451C20-F69D-7392-AFE3-6F07ACC7A951}"/>
              </a:ext>
            </a:extLst>
          </p:cNvPr>
          <p:cNvSpPr txBox="1"/>
          <p:nvPr/>
        </p:nvSpPr>
        <p:spPr>
          <a:xfrm>
            <a:off x="315686" y="1877786"/>
            <a:ext cx="42508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>
                <a:gradFill flip="none" rotWithShape="1">
                  <a:gsLst>
                    <a:gs pos="0">
                      <a:schemeClr val="accent4">
                        <a:lumMod val="89000"/>
                      </a:schemeClr>
                    </a:gs>
                    <a:gs pos="23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Präsentation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66A14629-F4F4-3E88-56D9-763B5A8B818D}"/>
              </a:ext>
            </a:extLst>
          </p:cNvPr>
          <p:cNvSpPr txBox="1"/>
          <p:nvPr/>
        </p:nvSpPr>
        <p:spPr>
          <a:xfrm>
            <a:off x="6373586" y="3964550"/>
            <a:ext cx="5600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>
                <a:gradFill flip="none" rotWithShape="1">
                  <a:gsLst>
                    <a:gs pos="0">
                      <a:schemeClr val="accent4">
                        <a:lumMod val="89000"/>
                      </a:schemeClr>
                    </a:gs>
                    <a:gs pos="23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ush Script MT" panose="03060802040406070304" pitchFamily="66" charset="0"/>
              </a:rPr>
              <a:t>Sascha, Torben, Tom</a:t>
            </a:r>
          </a:p>
        </p:txBody>
      </p:sp>
      <p:grpSp>
        <p:nvGrpSpPr>
          <p:cNvPr id="139" name="Gruppieren 138">
            <a:extLst>
              <a:ext uri="{FF2B5EF4-FFF2-40B4-BE49-F238E27FC236}">
                <a16:creationId xmlns:a16="http://schemas.microsoft.com/office/drawing/2014/main" id="{371DA9E9-AECC-5F00-73A4-B19B3A77BDEC}"/>
              </a:ext>
            </a:extLst>
          </p:cNvPr>
          <p:cNvGrpSpPr/>
          <p:nvPr/>
        </p:nvGrpSpPr>
        <p:grpSpPr>
          <a:xfrm>
            <a:off x="1790964" y="6970959"/>
            <a:ext cx="1692031" cy="3600000"/>
            <a:chOff x="1787491" y="1898915"/>
            <a:chExt cx="1692031" cy="3600000"/>
          </a:xfrm>
        </p:grpSpPr>
        <p:grpSp>
          <p:nvGrpSpPr>
            <p:cNvPr id="146" name="Gruppieren 145">
              <a:extLst>
                <a:ext uri="{FF2B5EF4-FFF2-40B4-BE49-F238E27FC236}">
                  <a16:creationId xmlns:a16="http://schemas.microsoft.com/office/drawing/2014/main" id="{6EB606F4-C35C-432F-0125-C22AA6FAEFA0}"/>
                </a:ext>
              </a:extLst>
            </p:cNvPr>
            <p:cNvGrpSpPr/>
            <p:nvPr/>
          </p:nvGrpSpPr>
          <p:grpSpPr>
            <a:xfrm>
              <a:off x="1787491" y="1898915"/>
              <a:ext cx="1692031" cy="3600000"/>
              <a:chOff x="1787493" y="1898915"/>
              <a:chExt cx="1692031" cy="3600000"/>
            </a:xfrm>
          </p:grpSpPr>
          <p:grpSp>
            <p:nvGrpSpPr>
              <p:cNvPr id="148" name="Group 91">
                <a:extLst>
                  <a:ext uri="{FF2B5EF4-FFF2-40B4-BE49-F238E27FC236}">
                    <a16:creationId xmlns:a16="http://schemas.microsoft.com/office/drawing/2014/main" id="{EAF6CB3B-10AD-C72E-1DBC-534F26A53DD4}"/>
                  </a:ext>
                </a:extLst>
              </p:cNvPr>
              <p:cNvGrpSpPr/>
              <p:nvPr/>
            </p:nvGrpSpPr>
            <p:grpSpPr>
              <a:xfrm>
                <a:off x="182580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50" name="Oval 92">
                  <a:extLst>
                    <a:ext uri="{FF2B5EF4-FFF2-40B4-BE49-F238E27FC236}">
                      <a16:creationId xmlns:a16="http://schemas.microsoft.com/office/drawing/2014/main" id="{48595407-D3F4-DCC7-4B4C-5888B13C8E2B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1" name="Group 25">
                  <a:extLst>
                    <a:ext uri="{FF2B5EF4-FFF2-40B4-BE49-F238E27FC236}">
                      <a16:creationId xmlns:a16="http://schemas.microsoft.com/office/drawing/2014/main" id="{AEAC1B6B-9ED0-F543-6C76-948372187B5C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52" name="Freeform 1066">
                    <a:extLst>
                      <a:ext uri="{FF2B5EF4-FFF2-40B4-BE49-F238E27FC236}">
                        <a16:creationId xmlns:a16="http://schemas.microsoft.com/office/drawing/2014/main" id="{08589EAC-EDF8-1CCD-05A8-3A52F5E0752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53" name="Freeform 1067">
                    <a:extLst>
                      <a:ext uri="{FF2B5EF4-FFF2-40B4-BE49-F238E27FC236}">
                        <a16:creationId xmlns:a16="http://schemas.microsoft.com/office/drawing/2014/main" id="{EB1D2AE1-C057-7E19-FC57-1A69C9828C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4" name="Freeform 1068">
                    <a:extLst>
                      <a:ext uri="{FF2B5EF4-FFF2-40B4-BE49-F238E27FC236}">
                        <a16:creationId xmlns:a16="http://schemas.microsoft.com/office/drawing/2014/main" id="{949366D6-0409-A790-C00F-0B9BFD628D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5" name="Freeform 1076">
                    <a:extLst>
                      <a:ext uri="{FF2B5EF4-FFF2-40B4-BE49-F238E27FC236}">
                        <a16:creationId xmlns:a16="http://schemas.microsoft.com/office/drawing/2014/main" id="{3ED59520-D9CC-63AE-19A9-EC13503951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6" name="Freeform 1081">
                    <a:extLst>
                      <a:ext uri="{FF2B5EF4-FFF2-40B4-BE49-F238E27FC236}">
                        <a16:creationId xmlns:a16="http://schemas.microsoft.com/office/drawing/2014/main" id="{C225F510-573C-806D-93DE-BE70D60986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49" name="TextBox 140">
                <a:extLst>
                  <a:ext uri="{FF2B5EF4-FFF2-40B4-BE49-F238E27FC236}">
                    <a16:creationId xmlns:a16="http://schemas.microsoft.com/office/drawing/2014/main" id="{E6F61DD9-A35D-25D5-44C1-2411918A2691}"/>
                  </a:ext>
                </a:extLst>
              </p:cNvPr>
              <p:cNvSpPr txBox="1"/>
              <p:nvPr/>
            </p:nvSpPr>
            <p:spPr>
              <a:xfrm>
                <a:off x="1787493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BC7D3"/>
                    </a:solidFill>
                  </a:rPr>
                  <a:t>06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Darstellungsschicht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(Presentation Layer)</a:t>
                </a:r>
              </a:p>
            </p:txBody>
          </p:sp>
        </p:grpSp>
        <p:pic>
          <p:nvPicPr>
            <p:cNvPr id="147" name="Grafik 146" descr="Sprache mit einfarbiger Füllung">
              <a:extLst>
                <a:ext uri="{FF2B5EF4-FFF2-40B4-BE49-F238E27FC236}">
                  <a16:creationId xmlns:a16="http://schemas.microsoft.com/office/drawing/2014/main" id="{C1936909-913B-EA85-3008-6DE6EB4DF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818153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57" name="Gruppieren 156">
            <a:extLst>
              <a:ext uri="{FF2B5EF4-FFF2-40B4-BE49-F238E27FC236}">
                <a16:creationId xmlns:a16="http://schemas.microsoft.com/office/drawing/2014/main" id="{E0BFD3D9-7865-1340-824B-594DEBB1B9AE}"/>
              </a:ext>
            </a:extLst>
          </p:cNvPr>
          <p:cNvGrpSpPr/>
          <p:nvPr/>
        </p:nvGrpSpPr>
        <p:grpSpPr>
          <a:xfrm>
            <a:off x="3524030" y="6970959"/>
            <a:ext cx="1692031" cy="3600000"/>
            <a:chOff x="3520557" y="1898915"/>
            <a:chExt cx="1692031" cy="3600000"/>
          </a:xfrm>
        </p:grpSpPr>
        <p:grpSp>
          <p:nvGrpSpPr>
            <p:cNvPr id="158" name="Gruppieren 157">
              <a:extLst>
                <a:ext uri="{FF2B5EF4-FFF2-40B4-BE49-F238E27FC236}">
                  <a16:creationId xmlns:a16="http://schemas.microsoft.com/office/drawing/2014/main" id="{329874B5-0348-B7C0-D12B-F330C0066698}"/>
                </a:ext>
              </a:extLst>
            </p:cNvPr>
            <p:cNvGrpSpPr/>
            <p:nvPr/>
          </p:nvGrpSpPr>
          <p:grpSpPr>
            <a:xfrm>
              <a:off x="3520557" y="1898915"/>
              <a:ext cx="1692031" cy="3600000"/>
              <a:chOff x="3520557" y="1898915"/>
              <a:chExt cx="1692031" cy="3600000"/>
            </a:xfrm>
          </p:grpSpPr>
          <p:grpSp>
            <p:nvGrpSpPr>
              <p:cNvPr id="160" name="Group 100">
                <a:extLst>
                  <a:ext uri="{FF2B5EF4-FFF2-40B4-BE49-F238E27FC236}">
                    <a16:creationId xmlns:a16="http://schemas.microsoft.com/office/drawing/2014/main" id="{53F994CD-39E9-07D5-4955-75FC29DA422D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62" name="Oval 101">
                  <a:extLst>
                    <a:ext uri="{FF2B5EF4-FFF2-40B4-BE49-F238E27FC236}">
                      <a16:creationId xmlns:a16="http://schemas.microsoft.com/office/drawing/2014/main" id="{B4569FF1-8DFD-07D8-6AD7-F76BDFC2DAC4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25">
                  <a:extLst>
                    <a:ext uri="{FF2B5EF4-FFF2-40B4-BE49-F238E27FC236}">
                      <a16:creationId xmlns:a16="http://schemas.microsoft.com/office/drawing/2014/main" id="{A2DF22DD-4BFA-A7C9-8272-552B352F5455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64" name="Freeform 1066">
                    <a:extLst>
                      <a:ext uri="{FF2B5EF4-FFF2-40B4-BE49-F238E27FC236}">
                        <a16:creationId xmlns:a16="http://schemas.microsoft.com/office/drawing/2014/main" id="{DA939696-65B5-C8A7-E04D-D2DE3D1D05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65" name="Freeform 1067">
                    <a:extLst>
                      <a:ext uri="{FF2B5EF4-FFF2-40B4-BE49-F238E27FC236}">
                        <a16:creationId xmlns:a16="http://schemas.microsoft.com/office/drawing/2014/main" id="{59FAE2EB-FDF1-9BD7-3C9E-4BD707B58C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66" name="Freeform 1068">
                    <a:extLst>
                      <a:ext uri="{FF2B5EF4-FFF2-40B4-BE49-F238E27FC236}">
                        <a16:creationId xmlns:a16="http://schemas.microsoft.com/office/drawing/2014/main" id="{71C64D9A-FE7A-B4AB-5F47-9BCB3F60A5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67" name="Freeform 1076">
                    <a:extLst>
                      <a:ext uri="{FF2B5EF4-FFF2-40B4-BE49-F238E27FC236}">
                        <a16:creationId xmlns:a16="http://schemas.microsoft.com/office/drawing/2014/main" id="{EB041D43-979E-BAD4-1DF9-1B5A096772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68" name="Freeform 1081">
                    <a:extLst>
                      <a:ext uri="{FF2B5EF4-FFF2-40B4-BE49-F238E27FC236}">
                        <a16:creationId xmlns:a16="http://schemas.microsoft.com/office/drawing/2014/main" id="{187E7D0D-5E87-19EF-8239-23EF7890BC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61" name="TextBox 141">
                <a:extLst>
                  <a:ext uri="{FF2B5EF4-FFF2-40B4-BE49-F238E27FC236}">
                    <a16:creationId xmlns:a16="http://schemas.microsoft.com/office/drawing/2014/main" id="{1080FE7C-6B5F-B28C-294B-BB7014EE8A0F}"/>
                  </a:ext>
                </a:extLst>
              </p:cNvPr>
              <p:cNvSpPr txBox="1"/>
              <p:nvPr/>
            </p:nvSpPr>
            <p:spPr>
              <a:xfrm>
                <a:off x="352055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7C2DE"/>
                    </a:solidFill>
                  </a:rPr>
                  <a:t>05</a:t>
                </a:r>
                <a:r>
                  <a:rPr lang="en-US" sz="1400" b="1" dirty="0">
                    <a:solidFill>
                      <a:srgbClr val="27C2DE"/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Kommunikationsschicht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(Session Layer)</a:t>
                </a:r>
              </a:p>
            </p:txBody>
          </p:sp>
        </p:grpSp>
        <p:pic>
          <p:nvPicPr>
            <p:cNvPr id="159" name="Grafik 158" descr="Verbindungen mit einfarbiger Füllung">
              <a:extLst>
                <a:ext uri="{FF2B5EF4-FFF2-40B4-BE49-F238E27FC236}">
                  <a16:creationId xmlns:a16="http://schemas.microsoft.com/office/drawing/2014/main" id="{E8DC3D0B-10C4-035C-E9F1-B5EE2F0D9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51218" y="3906025"/>
              <a:ext cx="457200" cy="457200"/>
            </a:xfrm>
            <a:prstGeom prst="rect">
              <a:avLst/>
            </a:prstGeom>
          </p:spPr>
        </p:pic>
      </p:grpSp>
      <p:grpSp>
        <p:nvGrpSpPr>
          <p:cNvPr id="169" name="Gruppieren 168">
            <a:extLst>
              <a:ext uri="{FF2B5EF4-FFF2-40B4-BE49-F238E27FC236}">
                <a16:creationId xmlns:a16="http://schemas.microsoft.com/office/drawing/2014/main" id="{AF2DE63B-9A59-459F-E14A-5CEB6D73D11B}"/>
              </a:ext>
            </a:extLst>
          </p:cNvPr>
          <p:cNvGrpSpPr/>
          <p:nvPr/>
        </p:nvGrpSpPr>
        <p:grpSpPr>
          <a:xfrm>
            <a:off x="5257095" y="6970959"/>
            <a:ext cx="1692031" cy="3600000"/>
            <a:chOff x="5253622" y="1898915"/>
            <a:chExt cx="1692031" cy="3600000"/>
          </a:xfrm>
        </p:grpSpPr>
        <p:grpSp>
          <p:nvGrpSpPr>
            <p:cNvPr id="170" name="Gruppieren 169">
              <a:extLst>
                <a:ext uri="{FF2B5EF4-FFF2-40B4-BE49-F238E27FC236}">
                  <a16:creationId xmlns:a16="http://schemas.microsoft.com/office/drawing/2014/main" id="{CA7B7A4D-A0D6-45E6-56D6-09BB96CAAE07}"/>
                </a:ext>
              </a:extLst>
            </p:cNvPr>
            <p:cNvGrpSpPr/>
            <p:nvPr/>
          </p:nvGrpSpPr>
          <p:grpSpPr>
            <a:xfrm>
              <a:off x="5253622" y="1898915"/>
              <a:ext cx="1692031" cy="3600000"/>
              <a:chOff x="5253622" y="1898915"/>
              <a:chExt cx="1692031" cy="3600000"/>
            </a:xfrm>
          </p:grpSpPr>
          <p:grpSp>
            <p:nvGrpSpPr>
              <p:cNvPr id="172" name="Group 109">
                <a:extLst>
                  <a:ext uri="{FF2B5EF4-FFF2-40B4-BE49-F238E27FC236}">
                    <a16:creationId xmlns:a16="http://schemas.microsoft.com/office/drawing/2014/main" id="{DFA60FEE-414A-A0B7-7974-328015E69085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74" name="Oval 110">
                  <a:extLst>
                    <a:ext uri="{FF2B5EF4-FFF2-40B4-BE49-F238E27FC236}">
                      <a16:creationId xmlns:a16="http://schemas.microsoft.com/office/drawing/2014/main" id="{A876F2B3-9810-C791-2AC2-07EE58CDCD6F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75" name="Group 25">
                  <a:extLst>
                    <a:ext uri="{FF2B5EF4-FFF2-40B4-BE49-F238E27FC236}">
                      <a16:creationId xmlns:a16="http://schemas.microsoft.com/office/drawing/2014/main" id="{BCE0E475-02F1-6AFF-1A9D-5C2290230812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76" name="Freeform 1066">
                    <a:extLst>
                      <a:ext uri="{FF2B5EF4-FFF2-40B4-BE49-F238E27FC236}">
                        <a16:creationId xmlns:a16="http://schemas.microsoft.com/office/drawing/2014/main" id="{4215A2AF-82D2-0A94-72B3-7AF467B751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77" name="Freeform 1067">
                    <a:extLst>
                      <a:ext uri="{FF2B5EF4-FFF2-40B4-BE49-F238E27FC236}">
                        <a16:creationId xmlns:a16="http://schemas.microsoft.com/office/drawing/2014/main" id="{B9EA52F9-A23F-C60A-A08D-7558613632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78" name="Freeform 1068">
                    <a:extLst>
                      <a:ext uri="{FF2B5EF4-FFF2-40B4-BE49-F238E27FC236}">
                        <a16:creationId xmlns:a16="http://schemas.microsoft.com/office/drawing/2014/main" id="{D98E4A48-555C-39B7-2157-06A250D58A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79" name="Freeform 1076">
                    <a:extLst>
                      <a:ext uri="{FF2B5EF4-FFF2-40B4-BE49-F238E27FC236}">
                        <a16:creationId xmlns:a16="http://schemas.microsoft.com/office/drawing/2014/main" id="{898C7E63-DFD5-734A-7C03-EBCA18FEDF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80" name="Freeform 1081">
                    <a:extLst>
                      <a:ext uri="{FF2B5EF4-FFF2-40B4-BE49-F238E27FC236}">
                        <a16:creationId xmlns:a16="http://schemas.microsoft.com/office/drawing/2014/main" id="{5DB9CEEE-941A-2C56-4853-A0A1E7B69E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73" name="TextBox 142">
                <a:extLst>
                  <a:ext uri="{FF2B5EF4-FFF2-40B4-BE49-F238E27FC236}">
                    <a16:creationId xmlns:a16="http://schemas.microsoft.com/office/drawing/2014/main" id="{F8A2217D-4C20-185C-A48C-DBEC5CC4CDD0}"/>
                  </a:ext>
                </a:extLst>
              </p:cNvPr>
              <p:cNvSpPr txBox="1"/>
              <p:nvPr/>
            </p:nvSpPr>
            <p:spPr>
              <a:xfrm>
                <a:off x="525362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42BBE6"/>
                    </a:solidFill>
                  </a:rPr>
                  <a:t>04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Transportschicht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</a:t>
                </a:r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Transort</a:t>
                </a:r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 Layer)</a:t>
                </a:r>
              </a:p>
            </p:txBody>
          </p:sp>
        </p:grpSp>
        <p:pic>
          <p:nvPicPr>
            <p:cNvPr id="171" name="Grafik 170" descr="Blockchain mit einfarbiger Füllung">
              <a:extLst>
                <a:ext uri="{FF2B5EF4-FFF2-40B4-BE49-F238E27FC236}">
                  <a16:creationId xmlns:a16="http://schemas.microsoft.com/office/drawing/2014/main" id="{DB7199B9-2548-B25B-B978-7C3087121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6984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81" name="Gruppieren 180">
            <a:extLst>
              <a:ext uri="{FF2B5EF4-FFF2-40B4-BE49-F238E27FC236}">
                <a16:creationId xmlns:a16="http://schemas.microsoft.com/office/drawing/2014/main" id="{A7058A01-5E3E-42F7-21D1-0F10B88340B3}"/>
              </a:ext>
            </a:extLst>
          </p:cNvPr>
          <p:cNvGrpSpPr/>
          <p:nvPr/>
        </p:nvGrpSpPr>
        <p:grpSpPr>
          <a:xfrm>
            <a:off x="6990159" y="6970959"/>
            <a:ext cx="1692031" cy="3600000"/>
            <a:chOff x="6986686" y="1898915"/>
            <a:chExt cx="1692031" cy="3600000"/>
          </a:xfrm>
        </p:grpSpPr>
        <p:grpSp>
          <p:nvGrpSpPr>
            <p:cNvPr id="182" name="Gruppieren 181">
              <a:extLst>
                <a:ext uri="{FF2B5EF4-FFF2-40B4-BE49-F238E27FC236}">
                  <a16:creationId xmlns:a16="http://schemas.microsoft.com/office/drawing/2014/main" id="{B9858115-7C83-DACF-8D38-0AEA1D337CBB}"/>
                </a:ext>
              </a:extLst>
            </p:cNvPr>
            <p:cNvGrpSpPr/>
            <p:nvPr/>
          </p:nvGrpSpPr>
          <p:grpSpPr>
            <a:xfrm>
              <a:off x="6986686" y="1898915"/>
              <a:ext cx="1692031" cy="3600000"/>
              <a:chOff x="6986686" y="1898915"/>
              <a:chExt cx="1692031" cy="3600000"/>
            </a:xfrm>
          </p:grpSpPr>
          <p:grpSp>
            <p:nvGrpSpPr>
              <p:cNvPr id="184" name="Group 118">
                <a:extLst>
                  <a:ext uri="{FF2B5EF4-FFF2-40B4-BE49-F238E27FC236}">
                    <a16:creationId xmlns:a16="http://schemas.microsoft.com/office/drawing/2014/main" id="{408798F3-F351-5327-EBC9-A670607C93FB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86" name="Oval 119">
                  <a:extLst>
                    <a:ext uri="{FF2B5EF4-FFF2-40B4-BE49-F238E27FC236}">
                      <a16:creationId xmlns:a16="http://schemas.microsoft.com/office/drawing/2014/main" id="{56CD8C9C-375D-8E50-6376-1FFC7C0296A2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87" name="Group 25">
                  <a:extLst>
                    <a:ext uri="{FF2B5EF4-FFF2-40B4-BE49-F238E27FC236}">
                      <a16:creationId xmlns:a16="http://schemas.microsoft.com/office/drawing/2014/main" id="{722F2ECE-786C-8F3D-951A-C7C77CDA1717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88" name="Freeform 1066">
                    <a:extLst>
                      <a:ext uri="{FF2B5EF4-FFF2-40B4-BE49-F238E27FC236}">
                        <a16:creationId xmlns:a16="http://schemas.microsoft.com/office/drawing/2014/main" id="{DB89A6EA-82FD-99E3-C2DD-D4FD4B53E0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89" name="Freeform 1067">
                    <a:extLst>
                      <a:ext uri="{FF2B5EF4-FFF2-40B4-BE49-F238E27FC236}">
                        <a16:creationId xmlns:a16="http://schemas.microsoft.com/office/drawing/2014/main" id="{5F2B667D-D648-14CC-0EF1-738B29E959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0" name="Freeform 1068">
                    <a:extLst>
                      <a:ext uri="{FF2B5EF4-FFF2-40B4-BE49-F238E27FC236}">
                        <a16:creationId xmlns:a16="http://schemas.microsoft.com/office/drawing/2014/main" id="{AECB4585-2906-5E83-B4E5-EEBE5DB396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" name="Freeform 1076">
                    <a:extLst>
                      <a:ext uri="{FF2B5EF4-FFF2-40B4-BE49-F238E27FC236}">
                        <a16:creationId xmlns:a16="http://schemas.microsoft.com/office/drawing/2014/main" id="{847D6438-B79D-D7F4-B58A-293D20A563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2" name="Freeform 1081">
                    <a:extLst>
                      <a:ext uri="{FF2B5EF4-FFF2-40B4-BE49-F238E27FC236}">
                        <a16:creationId xmlns:a16="http://schemas.microsoft.com/office/drawing/2014/main" id="{C2601774-8335-CED4-3178-5078E250C9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85" name="TextBox 143">
                <a:extLst>
                  <a:ext uri="{FF2B5EF4-FFF2-40B4-BE49-F238E27FC236}">
                    <a16:creationId xmlns:a16="http://schemas.microsoft.com/office/drawing/2014/main" id="{F669A87E-B313-EDB6-B109-6CBFEE60D214}"/>
                  </a:ext>
                </a:extLst>
              </p:cNvPr>
              <p:cNvSpPr txBox="1"/>
              <p:nvPr/>
            </p:nvSpPr>
            <p:spPr>
              <a:xfrm>
                <a:off x="6986686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5CB5EF"/>
                    </a:solidFill>
                  </a:rPr>
                  <a:t>03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Vermittlungsschicht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(Network Layer)</a:t>
                </a:r>
              </a:p>
            </p:txBody>
          </p:sp>
        </p:grpSp>
        <p:pic>
          <p:nvPicPr>
            <p:cNvPr id="183" name="Grafik 182" descr="Route zwei Stecknadeln mit Weg mit einfarbiger Füllung">
              <a:extLst>
                <a:ext uri="{FF2B5EF4-FFF2-40B4-BE49-F238E27FC236}">
                  <a16:creationId xmlns:a16="http://schemas.microsoft.com/office/drawing/2014/main" id="{46298D24-6298-7F19-CED6-8E228BCF3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02711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93" name="Gruppieren 192">
            <a:extLst>
              <a:ext uri="{FF2B5EF4-FFF2-40B4-BE49-F238E27FC236}">
                <a16:creationId xmlns:a16="http://schemas.microsoft.com/office/drawing/2014/main" id="{7F439D49-02B3-8596-8A3D-657EF8F292C5}"/>
              </a:ext>
            </a:extLst>
          </p:cNvPr>
          <p:cNvGrpSpPr/>
          <p:nvPr/>
        </p:nvGrpSpPr>
        <p:grpSpPr>
          <a:xfrm>
            <a:off x="57902" y="6970960"/>
            <a:ext cx="1692029" cy="3600000"/>
            <a:chOff x="54429" y="1898916"/>
            <a:chExt cx="1692029" cy="3600000"/>
          </a:xfrm>
        </p:grpSpPr>
        <p:grpSp>
          <p:nvGrpSpPr>
            <p:cNvPr id="194" name="Gruppieren 193">
              <a:extLst>
                <a:ext uri="{FF2B5EF4-FFF2-40B4-BE49-F238E27FC236}">
                  <a16:creationId xmlns:a16="http://schemas.microsoft.com/office/drawing/2014/main" id="{5E71BEA8-04D9-DF46-F1D7-41713D3088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29" y="1898916"/>
              <a:ext cx="1692029" cy="3600000"/>
              <a:chOff x="54428" y="1898915"/>
              <a:chExt cx="1692031" cy="3600000"/>
            </a:xfrm>
          </p:grpSpPr>
          <p:grpSp>
            <p:nvGrpSpPr>
              <p:cNvPr id="196" name="Group 89">
                <a:extLst>
                  <a:ext uri="{FF2B5EF4-FFF2-40B4-BE49-F238E27FC236}">
                    <a16:creationId xmlns:a16="http://schemas.microsoft.com/office/drawing/2014/main" id="{2B3719AD-AE4F-5E64-C9A1-310FF9B48704}"/>
                  </a:ext>
                </a:extLst>
              </p:cNvPr>
              <p:cNvGrpSpPr/>
              <p:nvPr/>
            </p:nvGrpSpPr>
            <p:grpSpPr>
              <a:xfrm>
                <a:off x="92738" y="2976050"/>
                <a:ext cx="1609832" cy="2522865"/>
                <a:chOff x="1158028" y="2976158"/>
                <a:chExt cx="1537726" cy="2419327"/>
              </a:xfrm>
            </p:grpSpPr>
            <p:sp>
              <p:nvSpPr>
                <p:cNvPr id="198" name="Oval 77">
                  <a:extLst>
                    <a:ext uri="{FF2B5EF4-FFF2-40B4-BE49-F238E27FC236}">
                      <a16:creationId xmlns:a16="http://schemas.microsoft.com/office/drawing/2014/main" id="{F614A495-7BA9-C949-B503-8A0E773668EF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99" name="Group 25">
                  <a:extLst>
                    <a:ext uri="{FF2B5EF4-FFF2-40B4-BE49-F238E27FC236}">
                      <a16:creationId xmlns:a16="http://schemas.microsoft.com/office/drawing/2014/main" id="{F38549BE-9B78-4AF5-061A-138B65119619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200" name="Freeform 1066">
                    <a:extLst>
                      <a:ext uri="{FF2B5EF4-FFF2-40B4-BE49-F238E27FC236}">
                        <a16:creationId xmlns:a16="http://schemas.microsoft.com/office/drawing/2014/main" id="{F84DC7E2-4C3E-54CB-A320-DD951450FA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201" name="Freeform 1067">
                    <a:extLst>
                      <a:ext uri="{FF2B5EF4-FFF2-40B4-BE49-F238E27FC236}">
                        <a16:creationId xmlns:a16="http://schemas.microsoft.com/office/drawing/2014/main" id="{97375C5B-DC85-BA6E-71FC-740C14F516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02" name="Freeform 1068">
                    <a:extLst>
                      <a:ext uri="{FF2B5EF4-FFF2-40B4-BE49-F238E27FC236}">
                        <a16:creationId xmlns:a16="http://schemas.microsoft.com/office/drawing/2014/main" id="{43E061F1-A762-1611-EDAA-489611A0C1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03" name="Freeform 1076">
                    <a:extLst>
                      <a:ext uri="{FF2B5EF4-FFF2-40B4-BE49-F238E27FC236}">
                        <a16:creationId xmlns:a16="http://schemas.microsoft.com/office/drawing/2014/main" id="{0F333FB7-655D-3BBB-8464-E837DA17D8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04" name="Freeform 1081">
                    <a:extLst>
                      <a:ext uri="{FF2B5EF4-FFF2-40B4-BE49-F238E27FC236}">
                        <a16:creationId xmlns:a16="http://schemas.microsoft.com/office/drawing/2014/main" id="{7E088496-DF0E-325E-DEDD-BE3C7A0082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97" name="TextBox 139">
                <a:extLst>
                  <a:ext uri="{FF2B5EF4-FFF2-40B4-BE49-F238E27FC236}">
                    <a16:creationId xmlns:a16="http://schemas.microsoft.com/office/drawing/2014/main" id="{A1460A0E-523F-3E9E-8326-E01109DCA6EC}"/>
                  </a:ext>
                </a:extLst>
              </p:cNvPr>
              <p:cNvSpPr txBox="1"/>
              <p:nvPr/>
            </p:nvSpPr>
            <p:spPr>
              <a:xfrm>
                <a:off x="54428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9AA7B8"/>
                    </a:solidFill>
                  </a:rPr>
                  <a:t>07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Anwendungsschicht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(Application Layer)</a:t>
                </a:r>
              </a:p>
            </p:txBody>
          </p:sp>
        </p:grpSp>
        <p:pic>
          <p:nvPicPr>
            <p:cNvPr id="195" name="Grafik 194" descr="Tastatur mit einfarbiger Füllung">
              <a:extLst>
                <a:ext uri="{FF2B5EF4-FFF2-40B4-BE49-F238E27FC236}">
                  <a16:creationId xmlns:a16="http://schemas.microsoft.com/office/drawing/2014/main" id="{1F85A91E-27EC-732B-3089-5E16E2D8A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70652" y="3896799"/>
              <a:ext cx="457200" cy="457200"/>
            </a:xfrm>
            <a:prstGeom prst="rect">
              <a:avLst/>
            </a:prstGeom>
          </p:spPr>
        </p:pic>
      </p:grpSp>
      <p:grpSp>
        <p:nvGrpSpPr>
          <p:cNvPr id="205" name="Gruppieren 204">
            <a:extLst>
              <a:ext uri="{FF2B5EF4-FFF2-40B4-BE49-F238E27FC236}">
                <a16:creationId xmlns:a16="http://schemas.microsoft.com/office/drawing/2014/main" id="{40954382-F8B1-A01A-A17D-C65440DF3F4F}"/>
              </a:ext>
            </a:extLst>
          </p:cNvPr>
          <p:cNvGrpSpPr/>
          <p:nvPr/>
        </p:nvGrpSpPr>
        <p:grpSpPr>
          <a:xfrm>
            <a:off x="8723225" y="6970959"/>
            <a:ext cx="1692031" cy="3600000"/>
            <a:chOff x="8719752" y="1898915"/>
            <a:chExt cx="1692031" cy="3600000"/>
          </a:xfrm>
        </p:grpSpPr>
        <p:grpSp>
          <p:nvGrpSpPr>
            <p:cNvPr id="206" name="Gruppieren 205">
              <a:extLst>
                <a:ext uri="{FF2B5EF4-FFF2-40B4-BE49-F238E27FC236}">
                  <a16:creationId xmlns:a16="http://schemas.microsoft.com/office/drawing/2014/main" id="{B85BA70D-9D58-2DF7-B64A-7CB94D0FC552}"/>
                </a:ext>
              </a:extLst>
            </p:cNvPr>
            <p:cNvGrpSpPr/>
            <p:nvPr/>
          </p:nvGrpSpPr>
          <p:grpSpPr>
            <a:xfrm>
              <a:off x="8719752" y="1898915"/>
              <a:ext cx="1692031" cy="3600000"/>
              <a:chOff x="8719752" y="1898915"/>
              <a:chExt cx="1692031" cy="3600000"/>
            </a:xfrm>
          </p:grpSpPr>
          <p:grpSp>
            <p:nvGrpSpPr>
              <p:cNvPr id="208" name="Group 127">
                <a:extLst>
                  <a:ext uri="{FF2B5EF4-FFF2-40B4-BE49-F238E27FC236}">
                    <a16:creationId xmlns:a16="http://schemas.microsoft.com/office/drawing/2014/main" id="{8AB7472F-3DE4-1B2E-0B15-FA214C6E3CC4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210" name="Oval 128">
                  <a:extLst>
                    <a:ext uri="{FF2B5EF4-FFF2-40B4-BE49-F238E27FC236}">
                      <a16:creationId xmlns:a16="http://schemas.microsoft.com/office/drawing/2014/main" id="{4563D07A-7E53-E390-1CE5-CB2118BDAEFE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11" name="Group 25">
                  <a:extLst>
                    <a:ext uri="{FF2B5EF4-FFF2-40B4-BE49-F238E27FC236}">
                      <a16:creationId xmlns:a16="http://schemas.microsoft.com/office/drawing/2014/main" id="{3AAABDE8-88AC-2FC8-9405-938A8871F9B7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212" name="Freeform 1066">
                    <a:extLst>
                      <a:ext uri="{FF2B5EF4-FFF2-40B4-BE49-F238E27FC236}">
                        <a16:creationId xmlns:a16="http://schemas.microsoft.com/office/drawing/2014/main" id="{01F8CC53-6644-45D1-F8D1-207C543D15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213" name="Freeform 1067">
                    <a:extLst>
                      <a:ext uri="{FF2B5EF4-FFF2-40B4-BE49-F238E27FC236}">
                        <a16:creationId xmlns:a16="http://schemas.microsoft.com/office/drawing/2014/main" id="{77B0D16E-0EAF-A532-3832-11E4620D25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14" name="Freeform 1068">
                    <a:extLst>
                      <a:ext uri="{FF2B5EF4-FFF2-40B4-BE49-F238E27FC236}">
                        <a16:creationId xmlns:a16="http://schemas.microsoft.com/office/drawing/2014/main" id="{9EF9C9A2-225F-3227-85DE-6DC024D424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15" name="Freeform 1076">
                    <a:extLst>
                      <a:ext uri="{FF2B5EF4-FFF2-40B4-BE49-F238E27FC236}">
                        <a16:creationId xmlns:a16="http://schemas.microsoft.com/office/drawing/2014/main" id="{E0210B41-7C82-D814-8B87-903F503CFF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16" name="Freeform 1081">
                    <a:extLst>
                      <a:ext uri="{FF2B5EF4-FFF2-40B4-BE49-F238E27FC236}">
                        <a16:creationId xmlns:a16="http://schemas.microsoft.com/office/drawing/2014/main" id="{F54B6B6C-C850-12BA-CAEF-E25CE2F793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209" name="TextBox 144">
                <a:extLst>
                  <a:ext uri="{FF2B5EF4-FFF2-40B4-BE49-F238E27FC236}">
                    <a16:creationId xmlns:a16="http://schemas.microsoft.com/office/drawing/2014/main" id="{425651C6-DA34-B628-E1FC-DB6BE3DCFE06}"/>
                  </a:ext>
                </a:extLst>
              </p:cNvPr>
              <p:cNvSpPr txBox="1"/>
              <p:nvPr/>
            </p:nvSpPr>
            <p:spPr>
              <a:xfrm>
                <a:off x="871975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AAFB"/>
                    </a:solidFill>
                  </a:rPr>
                  <a:t>02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Sicherungsschicht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(Data Link Layer)</a:t>
                </a:r>
              </a:p>
            </p:txBody>
          </p:sp>
        </p:grpSp>
        <p:pic>
          <p:nvPicPr>
            <p:cNvPr id="207" name="Grafik 206" descr="Lupe mit einfarbiger Füllung">
              <a:extLst>
                <a:ext uri="{FF2B5EF4-FFF2-40B4-BE49-F238E27FC236}">
                  <a16:creationId xmlns:a16="http://schemas.microsoft.com/office/drawing/2014/main" id="{8ABE0E32-29D4-E214-1C60-73A24D13D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749292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217" name="Gruppieren 216">
            <a:extLst>
              <a:ext uri="{FF2B5EF4-FFF2-40B4-BE49-F238E27FC236}">
                <a16:creationId xmlns:a16="http://schemas.microsoft.com/office/drawing/2014/main" id="{882D5BC9-2E25-4516-EA4E-A8692B86371F}"/>
              </a:ext>
            </a:extLst>
          </p:cNvPr>
          <p:cNvGrpSpPr/>
          <p:nvPr/>
        </p:nvGrpSpPr>
        <p:grpSpPr>
          <a:xfrm>
            <a:off x="10461870" y="6970959"/>
            <a:ext cx="1692031" cy="3600000"/>
            <a:chOff x="10458397" y="1898915"/>
            <a:chExt cx="1692031" cy="3600000"/>
          </a:xfrm>
        </p:grpSpPr>
        <p:grpSp>
          <p:nvGrpSpPr>
            <p:cNvPr id="218" name="Gruppieren 217">
              <a:extLst>
                <a:ext uri="{FF2B5EF4-FFF2-40B4-BE49-F238E27FC236}">
                  <a16:creationId xmlns:a16="http://schemas.microsoft.com/office/drawing/2014/main" id="{2B4AB23A-5C66-7D43-DCF5-7C69EE52ED17}"/>
                </a:ext>
              </a:extLst>
            </p:cNvPr>
            <p:cNvGrpSpPr/>
            <p:nvPr/>
          </p:nvGrpSpPr>
          <p:grpSpPr>
            <a:xfrm>
              <a:off x="10458397" y="1898915"/>
              <a:ext cx="1692031" cy="3600000"/>
              <a:chOff x="10458397" y="1898915"/>
              <a:chExt cx="1692031" cy="3600000"/>
            </a:xfrm>
          </p:grpSpPr>
          <p:grpSp>
            <p:nvGrpSpPr>
              <p:cNvPr id="220" name="Group 127">
                <a:extLst>
                  <a:ext uri="{FF2B5EF4-FFF2-40B4-BE49-F238E27FC236}">
                    <a16:creationId xmlns:a16="http://schemas.microsoft.com/office/drawing/2014/main" id="{E1EB0755-CC4F-8572-8DD4-F1D1EAE50D4B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222" name="Oval 128">
                  <a:extLst>
                    <a:ext uri="{FF2B5EF4-FFF2-40B4-BE49-F238E27FC236}">
                      <a16:creationId xmlns:a16="http://schemas.microsoft.com/office/drawing/2014/main" id="{C2917A7F-AE06-A788-4929-A58D15942A37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23" name="Group 25">
                  <a:extLst>
                    <a:ext uri="{FF2B5EF4-FFF2-40B4-BE49-F238E27FC236}">
                      <a16:creationId xmlns:a16="http://schemas.microsoft.com/office/drawing/2014/main" id="{AC8F4F34-1084-33B4-DB7A-3C42D2E57D2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224" name="Freeform 1066">
                    <a:extLst>
                      <a:ext uri="{FF2B5EF4-FFF2-40B4-BE49-F238E27FC236}">
                        <a16:creationId xmlns:a16="http://schemas.microsoft.com/office/drawing/2014/main" id="{E6906954-E5F6-60CD-2321-DF32F02078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225" name="Freeform 1067">
                    <a:extLst>
                      <a:ext uri="{FF2B5EF4-FFF2-40B4-BE49-F238E27FC236}">
                        <a16:creationId xmlns:a16="http://schemas.microsoft.com/office/drawing/2014/main" id="{1B7C932F-A795-F81B-A540-49D5A4D3E1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26" name="Freeform 1068">
                    <a:extLst>
                      <a:ext uri="{FF2B5EF4-FFF2-40B4-BE49-F238E27FC236}">
                        <a16:creationId xmlns:a16="http://schemas.microsoft.com/office/drawing/2014/main" id="{E107B36D-4831-5745-D2D0-68700BA80B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27" name="Freeform 1076">
                    <a:extLst>
                      <a:ext uri="{FF2B5EF4-FFF2-40B4-BE49-F238E27FC236}">
                        <a16:creationId xmlns:a16="http://schemas.microsoft.com/office/drawing/2014/main" id="{13909D46-34EC-24EF-9D1B-41337FA693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28" name="Freeform 1081">
                    <a:extLst>
                      <a:ext uri="{FF2B5EF4-FFF2-40B4-BE49-F238E27FC236}">
                        <a16:creationId xmlns:a16="http://schemas.microsoft.com/office/drawing/2014/main" id="{4F70A8EF-F762-13BA-A8B3-A0D099FCCA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221" name="TextBox 144">
                <a:extLst>
                  <a:ext uri="{FF2B5EF4-FFF2-40B4-BE49-F238E27FC236}">
                    <a16:creationId xmlns:a16="http://schemas.microsoft.com/office/drawing/2014/main" id="{229AD20C-71D8-2270-28E7-11C126B197BD}"/>
                  </a:ext>
                </a:extLst>
              </p:cNvPr>
              <p:cNvSpPr txBox="1"/>
              <p:nvPr/>
            </p:nvSpPr>
            <p:spPr>
              <a:xfrm>
                <a:off x="1045839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9DFF"/>
                    </a:solidFill>
                  </a:rPr>
                  <a:t>01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Bitübertragungsschicht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(Physical Layer)</a:t>
                </a:r>
              </a:p>
            </p:txBody>
          </p:sp>
        </p:grpSp>
        <p:pic>
          <p:nvPicPr>
            <p:cNvPr id="219" name="Grafik 218" descr="Binär mit einfarbiger Füllung">
              <a:extLst>
                <a:ext uri="{FF2B5EF4-FFF2-40B4-BE49-F238E27FC236}">
                  <a16:creationId xmlns:a16="http://schemas.microsoft.com/office/drawing/2014/main" id="{325F8441-3D37-2A88-F9C5-933BA6FB8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1489058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68FF8CDD-9BA7-05EF-57A5-4281BBB6B799}"/>
              </a:ext>
            </a:extLst>
          </p:cNvPr>
          <p:cNvGrpSpPr/>
          <p:nvPr/>
        </p:nvGrpSpPr>
        <p:grpSpPr>
          <a:xfrm>
            <a:off x="10637658" y="-1620000"/>
            <a:ext cx="1080000" cy="1440000"/>
            <a:chOff x="10637658" y="-1620000"/>
            <a:chExt cx="1080000" cy="1440000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415BA2C8-EA6D-15B0-6E9E-405525E85015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15" name="Rechteck: gefaltete Ecke 14">
                <a:extLst>
                  <a:ext uri="{FF2B5EF4-FFF2-40B4-BE49-F238E27FC236}">
                    <a16:creationId xmlns:a16="http://schemas.microsoft.com/office/drawing/2014/main" id="{8398B11D-170F-5685-3658-C4D6A6AB05C8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id="{1C4FDCB3-9B65-DD71-DCBC-4BAC1CA7B4B7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2/12</a:t>
                </a:r>
              </a:p>
            </p:txBody>
          </p:sp>
        </p:grp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283100B5-7A99-8742-3CE1-D2619F35F8C9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6473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F517E103-D278-2ADA-93BB-2C1230BB18C2}"/>
              </a:ext>
            </a:extLst>
          </p:cNvPr>
          <p:cNvSpPr txBox="1">
            <a:spLocks noChangeAspect="1"/>
          </p:cNvSpPr>
          <p:nvPr/>
        </p:nvSpPr>
        <p:spPr>
          <a:xfrm>
            <a:off x="3076001" y="50523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F2637F85-9E2A-A043-0E75-650A6E513ED6}"/>
              </a:ext>
            </a:extLst>
          </p:cNvPr>
          <p:cNvGrpSpPr/>
          <p:nvPr/>
        </p:nvGrpSpPr>
        <p:grpSpPr>
          <a:xfrm>
            <a:off x="1787491" y="1898915"/>
            <a:ext cx="1692031" cy="3600000"/>
            <a:chOff x="1787491" y="1898915"/>
            <a:chExt cx="1692031" cy="3600000"/>
          </a:xfrm>
        </p:grpSpPr>
        <p:grpSp>
          <p:nvGrpSpPr>
            <p:cNvPr id="2" name="Gruppieren 1">
              <a:extLst>
                <a:ext uri="{FF2B5EF4-FFF2-40B4-BE49-F238E27FC236}">
                  <a16:creationId xmlns:a16="http://schemas.microsoft.com/office/drawing/2014/main" id="{3E3D2B39-EC90-F107-4712-32BB17B0124D}"/>
                </a:ext>
              </a:extLst>
            </p:cNvPr>
            <p:cNvGrpSpPr/>
            <p:nvPr/>
          </p:nvGrpSpPr>
          <p:grpSpPr>
            <a:xfrm>
              <a:off x="1787491" y="1898915"/>
              <a:ext cx="1692031" cy="3600000"/>
              <a:chOff x="1787493" y="1898915"/>
              <a:chExt cx="1692031" cy="3600000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6608B58A-FD53-ABE2-860C-7EF03AA9F122}"/>
                  </a:ext>
                </a:extLst>
              </p:cNvPr>
              <p:cNvGrpSpPr/>
              <p:nvPr/>
            </p:nvGrpSpPr>
            <p:grpSpPr>
              <a:xfrm>
                <a:off x="182580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B9403B25-D057-AE6C-DE8B-BBF70ADD6869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94" name="Group 25">
                  <a:extLst>
                    <a:ext uri="{FF2B5EF4-FFF2-40B4-BE49-F238E27FC236}">
                      <a16:creationId xmlns:a16="http://schemas.microsoft.com/office/drawing/2014/main" id="{EF9C029C-C015-0FC0-090F-4C3AAEDFA92B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96" name="Freeform 1066">
                    <a:extLst>
                      <a:ext uri="{FF2B5EF4-FFF2-40B4-BE49-F238E27FC236}">
                        <a16:creationId xmlns:a16="http://schemas.microsoft.com/office/drawing/2014/main" id="{5B87938A-1750-34BA-269D-1BE9177B7B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97" name="Freeform 1067">
                    <a:extLst>
                      <a:ext uri="{FF2B5EF4-FFF2-40B4-BE49-F238E27FC236}">
                        <a16:creationId xmlns:a16="http://schemas.microsoft.com/office/drawing/2014/main" id="{3AE37AA8-0693-E036-921C-399644B3CF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98" name="Freeform 1068">
                    <a:extLst>
                      <a:ext uri="{FF2B5EF4-FFF2-40B4-BE49-F238E27FC236}">
                        <a16:creationId xmlns:a16="http://schemas.microsoft.com/office/drawing/2014/main" id="{605AD8B8-BFBD-0E77-4F7C-0B53EC91DA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99" name="Freeform 1076">
                    <a:extLst>
                      <a:ext uri="{FF2B5EF4-FFF2-40B4-BE49-F238E27FC236}">
                        <a16:creationId xmlns:a16="http://schemas.microsoft.com/office/drawing/2014/main" id="{2C2C3520-6831-A32F-907D-B438E1C332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00" name="Freeform 1081">
                    <a:extLst>
                      <a:ext uri="{FF2B5EF4-FFF2-40B4-BE49-F238E27FC236}">
                        <a16:creationId xmlns:a16="http://schemas.microsoft.com/office/drawing/2014/main" id="{A6C32C97-ABDC-9546-5466-960A32B026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E5DF3901-7350-163E-572F-DB4C56CB09EF}"/>
                  </a:ext>
                </a:extLst>
              </p:cNvPr>
              <p:cNvSpPr txBox="1"/>
              <p:nvPr/>
            </p:nvSpPr>
            <p:spPr>
              <a:xfrm>
                <a:off x="1787493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BC7D3"/>
                    </a:solidFill>
                  </a:rPr>
                  <a:t>06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Darstellungsschicht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(Presentation Layer)</a:t>
                </a:r>
              </a:p>
            </p:txBody>
          </p:sp>
        </p:grpSp>
        <p:pic>
          <p:nvPicPr>
            <p:cNvPr id="28" name="Grafik 27" descr="Sprache mit einfarbiger Füllung">
              <a:extLst>
                <a:ext uri="{FF2B5EF4-FFF2-40B4-BE49-F238E27FC236}">
                  <a16:creationId xmlns:a16="http://schemas.microsoft.com/office/drawing/2014/main" id="{CD254186-48EC-7454-8611-BB870D206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8153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7326F1A4-FC57-4911-87EF-802F14FC5622}"/>
              </a:ext>
            </a:extLst>
          </p:cNvPr>
          <p:cNvGrpSpPr/>
          <p:nvPr/>
        </p:nvGrpSpPr>
        <p:grpSpPr>
          <a:xfrm>
            <a:off x="3520557" y="1898915"/>
            <a:ext cx="1692031" cy="3600000"/>
            <a:chOff x="3520557" y="1898915"/>
            <a:chExt cx="1692031" cy="3600000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FCBC83D2-5B5C-E8C2-97FD-E9B8629BB011}"/>
                </a:ext>
              </a:extLst>
            </p:cNvPr>
            <p:cNvGrpSpPr/>
            <p:nvPr/>
          </p:nvGrpSpPr>
          <p:grpSpPr>
            <a:xfrm>
              <a:off x="3520557" y="1898915"/>
              <a:ext cx="1692031" cy="3600000"/>
              <a:chOff x="3520557" y="1898915"/>
              <a:chExt cx="1692031" cy="3600000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A6A6B068-8BED-5E4A-B369-4D2E04EDFBB8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994C23B0-F4BC-9109-5EC6-2B157B6A8D0F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3" name="Group 25">
                  <a:extLst>
                    <a:ext uri="{FF2B5EF4-FFF2-40B4-BE49-F238E27FC236}">
                      <a16:creationId xmlns:a16="http://schemas.microsoft.com/office/drawing/2014/main" id="{7961E755-D217-C3C4-51A8-975B8BBDF9BD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05" name="Freeform 1066">
                    <a:extLst>
                      <a:ext uri="{FF2B5EF4-FFF2-40B4-BE49-F238E27FC236}">
                        <a16:creationId xmlns:a16="http://schemas.microsoft.com/office/drawing/2014/main" id="{D6B072FA-7D36-F152-7708-90C135EEEF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06" name="Freeform 1067">
                    <a:extLst>
                      <a:ext uri="{FF2B5EF4-FFF2-40B4-BE49-F238E27FC236}">
                        <a16:creationId xmlns:a16="http://schemas.microsoft.com/office/drawing/2014/main" id="{143A267D-2517-E5DD-67C0-393EC83CF0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07" name="Freeform 1068">
                    <a:extLst>
                      <a:ext uri="{FF2B5EF4-FFF2-40B4-BE49-F238E27FC236}">
                        <a16:creationId xmlns:a16="http://schemas.microsoft.com/office/drawing/2014/main" id="{92906B42-A401-F75C-7932-AEE23A395A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08" name="Freeform 1076">
                    <a:extLst>
                      <a:ext uri="{FF2B5EF4-FFF2-40B4-BE49-F238E27FC236}">
                        <a16:creationId xmlns:a16="http://schemas.microsoft.com/office/drawing/2014/main" id="{FEBAD04E-D6FD-AA1F-15A9-4EBB35CC07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09" name="Freeform 1081">
                    <a:extLst>
                      <a:ext uri="{FF2B5EF4-FFF2-40B4-BE49-F238E27FC236}">
                        <a16:creationId xmlns:a16="http://schemas.microsoft.com/office/drawing/2014/main" id="{CFB2C252-B244-3CB9-7484-520D51A480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7BD78F10-3C64-F32E-C3EB-C415E26C1EFB}"/>
                  </a:ext>
                </a:extLst>
              </p:cNvPr>
              <p:cNvSpPr txBox="1"/>
              <p:nvPr/>
            </p:nvSpPr>
            <p:spPr>
              <a:xfrm>
                <a:off x="352055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7C2DE"/>
                    </a:solidFill>
                  </a:rPr>
                  <a:t>05</a:t>
                </a:r>
                <a:r>
                  <a:rPr lang="en-US" sz="1400" b="1" dirty="0">
                    <a:solidFill>
                      <a:srgbClr val="27C2DE"/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Kommunikationsschicht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(Session Layer)</a:t>
                </a:r>
              </a:p>
            </p:txBody>
          </p:sp>
        </p:grpSp>
        <p:pic>
          <p:nvPicPr>
            <p:cNvPr id="30" name="Grafik 29" descr="Verbindungen mit einfarbiger Füllung">
              <a:extLst>
                <a:ext uri="{FF2B5EF4-FFF2-40B4-BE49-F238E27FC236}">
                  <a16:creationId xmlns:a16="http://schemas.microsoft.com/office/drawing/2014/main" id="{5E3FF49C-1548-C25A-FE99-CE891A67E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51218" y="3906025"/>
              <a:ext cx="457200" cy="457200"/>
            </a:xfrm>
            <a:prstGeom prst="rect">
              <a:avLst/>
            </a:prstGeom>
          </p:spPr>
        </p:pic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94DA06DA-4B98-B204-21A9-10E1968AABEE}"/>
              </a:ext>
            </a:extLst>
          </p:cNvPr>
          <p:cNvGrpSpPr/>
          <p:nvPr/>
        </p:nvGrpSpPr>
        <p:grpSpPr>
          <a:xfrm>
            <a:off x="5253622" y="1898915"/>
            <a:ext cx="1692031" cy="3600000"/>
            <a:chOff x="5253622" y="1898915"/>
            <a:chExt cx="1692031" cy="3600000"/>
          </a:xfrm>
        </p:grpSpPr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85663D71-99AE-D5CB-6F12-DE0228377C34}"/>
                </a:ext>
              </a:extLst>
            </p:cNvPr>
            <p:cNvGrpSpPr/>
            <p:nvPr/>
          </p:nvGrpSpPr>
          <p:grpSpPr>
            <a:xfrm>
              <a:off x="5253622" y="1898915"/>
              <a:ext cx="1692031" cy="3600000"/>
              <a:chOff x="5253622" y="1898915"/>
              <a:chExt cx="1692031" cy="3600000"/>
            </a:xfrm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623AB4AB-3F81-8134-A844-218AFB717412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5235255E-1DC4-73DC-523A-944992745D0E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2" name="Group 25">
                  <a:extLst>
                    <a:ext uri="{FF2B5EF4-FFF2-40B4-BE49-F238E27FC236}">
                      <a16:creationId xmlns:a16="http://schemas.microsoft.com/office/drawing/2014/main" id="{AEA4EC36-957A-1D3A-AFB9-0B53A6824B9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14" name="Freeform 1066">
                    <a:extLst>
                      <a:ext uri="{FF2B5EF4-FFF2-40B4-BE49-F238E27FC236}">
                        <a16:creationId xmlns:a16="http://schemas.microsoft.com/office/drawing/2014/main" id="{354D27B6-0F35-7725-77B1-BBCCE70818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15" name="Freeform 1067">
                    <a:extLst>
                      <a:ext uri="{FF2B5EF4-FFF2-40B4-BE49-F238E27FC236}">
                        <a16:creationId xmlns:a16="http://schemas.microsoft.com/office/drawing/2014/main" id="{EB121214-3211-D913-95C2-91B7BE8F6E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16" name="Freeform 1068">
                    <a:extLst>
                      <a:ext uri="{FF2B5EF4-FFF2-40B4-BE49-F238E27FC236}">
                        <a16:creationId xmlns:a16="http://schemas.microsoft.com/office/drawing/2014/main" id="{F46D7B99-1C4A-6841-37D0-7A9E3E507B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17" name="Freeform 1076">
                    <a:extLst>
                      <a:ext uri="{FF2B5EF4-FFF2-40B4-BE49-F238E27FC236}">
                        <a16:creationId xmlns:a16="http://schemas.microsoft.com/office/drawing/2014/main" id="{C34B84FE-06AC-3C7C-73BA-AFE14DB16E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18" name="Freeform 1081">
                    <a:extLst>
                      <a:ext uri="{FF2B5EF4-FFF2-40B4-BE49-F238E27FC236}">
                        <a16:creationId xmlns:a16="http://schemas.microsoft.com/office/drawing/2014/main" id="{6E184BCA-14E8-76F7-4473-CFA5D209FD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0D0057AF-D176-CA5D-3837-47268D720293}"/>
                  </a:ext>
                </a:extLst>
              </p:cNvPr>
              <p:cNvSpPr txBox="1"/>
              <p:nvPr/>
            </p:nvSpPr>
            <p:spPr>
              <a:xfrm>
                <a:off x="525362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42BBE6"/>
                    </a:solidFill>
                  </a:rPr>
                  <a:t>04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Transportschicht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</a:t>
                </a:r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Transort</a:t>
                </a:r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 Layer)</a:t>
                </a:r>
              </a:p>
            </p:txBody>
          </p:sp>
        </p:grpSp>
        <p:pic>
          <p:nvPicPr>
            <p:cNvPr id="32" name="Grafik 31" descr="Blockchain mit einfarbiger Füllung">
              <a:extLst>
                <a:ext uri="{FF2B5EF4-FFF2-40B4-BE49-F238E27FC236}">
                  <a16:creationId xmlns:a16="http://schemas.microsoft.com/office/drawing/2014/main" id="{279B85BA-BD63-4E78-7111-0CD83D9E8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6984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94716CA8-0EBD-0105-7DD9-841954E4455B}"/>
              </a:ext>
            </a:extLst>
          </p:cNvPr>
          <p:cNvGrpSpPr/>
          <p:nvPr/>
        </p:nvGrpSpPr>
        <p:grpSpPr>
          <a:xfrm>
            <a:off x="6986686" y="1898915"/>
            <a:ext cx="1692031" cy="3600000"/>
            <a:chOff x="6986686" y="1898915"/>
            <a:chExt cx="1692031" cy="3600000"/>
          </a:xfrm>
        </p:grpSpPr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EA61ECEA-927A-7FB4-73F5-5EFE05E85536}"/>
                </a:ext>
              </a:extLst>
            </p:cNvPr>
            <p:cNvGrpSpPr/>
            <p:nvPr/>
          </p:nvGrpSpPr>
          <p:grpSpPr>
            <a:xfrm>
              <a:off x="6986686" y="1898915"/>
              <a:ext cx="1692031" cy="3600000"/>
              <a:chOff x="6986686" y="1898915"/>
              <a:chExt cx="1692031" cy="3600000"/>
            </a:xfrm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C951E0E9-B008-BBF1-723B-9C95B0A70EA6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48EB7092-6952-8921-1B4F-8D49ED55E29F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21" name="Group 25">
                  <a:extLst>
                    <a:ext uri="{FF2B5EF4-FFF2-40B4-BE49-F238E27FC236}">
                      <a16:creationId xmlns:a16="http://schemas.microsoft.com/office/drawing/2014/main" id="{E8FD5BC1-3789-913A-89E3-AC9B88D3C464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23" name="Freeform 1066">
                    <a:extLst>
                      <a:ext uri="{FF2B5EF4-FFF2-40B4-BE49-F238E27FC236}">
                        <a16:creationId xmlns:a16="http://schemas.microsoft.com/office/drawing/2014/main" id="{D1C8A4D8-619E-446D-E2A7-0294DA44A9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24" name="Freeform 1067">
                    <a:extLst>
                      <a:ext uri="{FF2B5EF4-FFF2-40B4-BE49-F238E27FC236}">
                        <a16:creationId xmlns:a16="http://schemas.microsoft.com/office/drawing/2014/main" id="{EE228DC6-476F-DC59-1DCE-2DF69A5FE9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25" name="Freeform 1068">
                    <a:extLst>
                      <a:ext uri="{FF2B5EF4-FFF2-40B4-BE49-F238E27FC236}">
                        <a16:creationId xmlns:a16="http://schemas.microsoft.com/office/drawing/2014/main" id="{2D38F91B-6D0F-4792-8452-FD1506470A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26" name="Freeform 1076">
                    <a:extLst>
                      <a:ext uri="{FF2B5EF4-FFF2-40B4-BE49-F238E27FC236}">
                        <a16:creationId xmlns:a16="http://schemas.microsoft.com/office/drawing/2014/main" id="{BC4C3CC1-5BA0-EE73-C95F-5D42DC6ABE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27" name="Freeform 1081">
                    <a:extLst>
                      <a:ext uri="{FF2B5EF4-FFF2-40B4-BE49-F238E27FC236}">
                        <a16:creationId xmlns:a16="http://schemas.microsoft.com/office/drawing/2014/main" id="{07476E20-472B-6D37-4B5E-5B6DA10A5D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22D5508B-48DC-E719-99F6-895417187F8E}"/>
                  </a:ext>
                </a:extLst>
              </p:cNvPr>
              <p:cNvSpPr txBox="1"/>
              <p:nvPr/>
            </p:nvSpPr>
            <p:spPr>
              <a:xfrm>
                <a:off x="6986686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5CB5EF"/>
                    </a:solidFill>
                  </a:rPr>
                  <a:t>03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Vermittlungsschicht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(Network Layer)</a:t>
                </a:r>
              </a:p>
            </p:txBody>
          </p:sp>
        </p:grpSp>
        <p:pic>
          <p:nvPicPr>
            <p:cNvPr id="34" name="Grafik 33" descr="Route zwei Stecknadeln mit Weg mit einfarbiger Füllung">
              <a:extLst>
                <a:ext uri="{FF2B5EF4-FFF2-40B4-BE49-F238E27FC236}">
                  <a16:creationId xmlns:a16="http://schemas.microsoft.com/office/drawing/2014/main" id="{37B5F4F1-9C00-5D59-1C5D-3F422FE13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2711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AF5AB063-5E96-0A20-27FB-4E59ACD7613A}"/>
              </a:ext>
            </a:extLst>
          </p:cNvPr>
          <p:cNvGrpSpPr/>
          <p:nvPr/>
        </p:nvGrpSpPr>
        <p:grpSpPr>
          <a:xfrm>
            <a:off x="54429" y="1898916"/>
            <a:ext cx="1692029" cy="3600000"/>
            <a:chOff x="54429" y="1898916"/>
            <a:chExt cx="1692029" cy="3600000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7A1524D4-8379-C6C4-F98C-4BE80A4E1E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29" y="1898916"/>
              <a:ext cx="1692029" cy="3600000"/>
              <a:chOff x="54428" y="1898915"/>
              <a:chExt cx="1692031" cy="3600000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3C3F44C-DBF9-81FD-1916-B7945E4AC78C}"/>
                  </a:ext>
                </a:extLst>
              </p:cNvPr>
              <p:cNvGrpSpPr/>
              <p:nvPr/>
            </p:nvGrpSpPr>
            <p:grpSpPr>
              <a:xfrm>
                <a:off x="92738" y="2976050"/>
                <a:ext cx="1609832" cy="2522865"/>
                <a:chOff x="1158028" y="2976158"/>
                <a:chExt cx="1537726" cy="2419327"/>
              </a:xfrm>
            </p:grpSpPr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722E0593-464B-A7F6-EFC7-E830669522F7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" name="Group 25">
                  <a:extLst>
                    <a:ext uri="{FF2B5EF4-FFF2-40B4-BE49-F238E27FC236}">
                      <a16:creationId xmlns:a16="http://schemas.microsoft.com/office/drawing/2014/main" id="{21324ACF-E93F-25AA-A057-8E204CE64D76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5" name="Freeform 1066">
                    <a:extLst>
                      <a:ext uri="{FF2B5EF4-FFF2-40B4-BE49-F238E27FC236}">
                        <a16:creationId xmlns:a16="http://schemas.microsoft.com/office/drawing/2014/main" id="{54D6CD7C-07C2-7FEF-F3BC-F40D44179B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6" name="Freeform 1067">
                    <a:extLst>
                      <a:ext uri="{FF2B5EF4-FFF2-40B4-BE49-F238E27FC236}">
                        <a16:creationId xmlns:a16="http://schemas.microsoft.com/office/drawing/2014/main" id="{A5655BA3-64E2-4E6F-4B29-73146DFB15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" name="Freeform 1068">
                    <a:extLst>
                      <a:ext uri="{FF2B5EF4-FFF2-40B4-BE49-F238E27FC236}">
                        <a16:creationId xmlns:a16="http://schemas.microsoft.com/office/drawing/2014/main" id="{6144D931-26A6-D66C-37EC-C8BBA0C9B0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" name="Freeform 1076">
                    <a:extLst>
                      <a:ext uri="{FF2B5EF4-FFF2-40B4-BE49-F238E27FC236}">
                        <a16:creationId xmlns:a16="http://schemas.microsoft.com/office/drawing/2014/main" id="{96E63FBE-EBDE-9C8B-A6CC-57029ED229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9" name="Freeform 1081">
                    <a:extLst>
                      <a:ext uri="{FF2B5EF4-FFF2-40B4-BE49-F238E27FC236}">
                        <a16:creationId xmlns:a16="http://schemas.microsoft.com/office/drawing/2014/main" id="{3982A9B6-4068-C500-029A-21FCFC0C5D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78D4853A-D4B4-38D4-D285-EC13D571C1C7}"/>
                  </a:ext>
                </a:extLst>
              </p:cNvPr>
              <p:cNvSpPr txBox="1"/>
              <p:nvPr/>
            </p:nvSpPr>
            <p:spPr>
              <a:xfrm>
                <a:off x="54428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9AA7B8"/>
                    </a:solidFill>
                  </a:rPr>
                  <a:t>07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Anwendungsschicht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(Application Layer)</a:t>
                </a:r>
              </a:p>
            </p:txBody>
          </p:sp>
        </p:grpSp>
        <p:pic>
          <p:nvPicPr>
            <p:cNvPr id="36" name="Grafik 35" descr="Tastatur mit einfarbiger Füllung">
              <a:extLst>
                <a:ext uri="{FF2B5EF4-FFF2-40B4-BE49-F238E27FC236}">
                  <a16:creationId xmlns:a16="http://schemas.microsoft.com/office/drawing/2014/main" id="{E0C31A73-06CE-8CF9-75DD-5734CAC96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70652" y="3896799"/>
              <a:ext cx="457200" cy="457200"/>
            </a:xfrm>
            <a:prstGeom prst="rect">
              <a:avLst/>
            </a:prstGeom>
          </p:spPr>
        </p:pic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0699152E-A98A-F64A-D951-EE3AC5F9F2E7}"/>
              </a:ext>
            </a:extLst>
          </p:cNvPr>
          <p:cNvGrpSpPr/>
          <p:nvPr/>
        </p:nvGrpSpPr>
        <p:grpSpPr>
          <a:xfrm>
            <a:off x="8719752" y="1898915"/>
            <a:ext cx="1692031" cy="3600000"/>
            <a:chOff x="8719752" y="1898915"/>
            <a:chExt cx="1692031" cy="3600000"/>
          </a:xfrm>
        </p:grpSpPr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C4F777A0-A758-8E58-66CD-66FDFA083A73}"/>
                </a:ext>
              </a:extLst>
            </p:cNvPr>
            <p:cNvGrpSpPr/>
            <p:nvPr/>
          </p:nvGrpSpPr>
          <p:grpSpPr>
            <a:xfrm>
              <a:off x="8719752" y="1898915"/>
              <a:ext cx="1692031" cy="3600000"/>
              <a:chOff x="8719752" y="1898915"/>
              <a:chExt cx="1692031" cy="3600000"/>
            </a:xfrm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3E9BDEFC-1157-9C35-0CC5-4CDEE26BBF5D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0AE0A803-862A-7CF4-CF97-A72B421DCF8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0" name="Group 25">
                  <a:extLst>
                    <a:ext uri="{FF2B5EF4-FFF2-40B4-BE49-F238E27FC236}">
                      <a16:creationId xmlns:a16="http://schemas.microsoft.com/office/drawing/2014/main" id="{9BCC4082-9318-4636-6296-2EB26B7830C7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32" name="Freeform 1066">
                    <a:extLst>
                      <a:ext uri="{FF2B5EF4-FFF2-40B4-BE49-F238E27FC236}">
                        <a16:creationId xmlns:a16="http://schemas.microsoft.com/office/drawing/2014/main" id="{6A545E8A-5C0B-54DC-B1EA-2C327C58AF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33" name="Freeform 1067">
                    <a:extLst>
                      <a:ext uri="{FF2B5EF4-FFF2-40B4-BE49-F238E27FC236}">
                        <a16:creationId xmlns:a16="http://schemas.microsoft.com/office/drawing/2014/main" id="{AF6726FF-C22C-9E62-F1AE-503AE671A6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4" name="Freeform 1068">
                    <a:extLst>
                      <a:ext uri="{FF2B5EF4-FFF2-40B4-BE49-F238E27FC236}">
                        <a16:creationId xmlns:a16="http://schemas.microsoft.com/office/drawing/2014/main" id="{23881EED-2FC2-B54F-210D-7D7274A99B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5" name="Freeform 1076">
                    <a:extLst>
                      <a:ext uri="{FF2B5EF4-FFF2-40B4-BE49-F238E27FC236}">
                        <a16:creationId xmlns:a16="http://schemas.microsoft.com/office/drawing/2014/main" id="{DCA95BA7-46A7-FC8C-A015-95F134224F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6" name="Freeform 1081">
                    <a:extLst>
                      <a:ext uri="{FF2B5EF4-FFF2-40B4-BE49-F238E27FC236}">
                        <a16:creationId xmlns:a16="http://schemas.microsoft.com/office/drawing/2014/main" id="{79CA50E4-97C9-6752-8CAD-D1A78E1254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F2DF5DE7-F291-2BAC-6A00-568B4FDFD87B}"/>
                  </a:ext>
                </a:extLst>
              </p:cNvPr>
              <p:cNvSpPr txBox="1"/>
              <p:nvPr/>
            </p:nvSpPr>
            <p:spPr>
              <a:xfrm>
                <a:off x="871975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AAFB"/>
                    </a:solidFill>
                  </a:rPr>
                  <a:t>02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Sicherungsschicht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(Data Link Layer)</a:t>
                </a:r>
              </a:p>
            </p:txBody>
          </p:sp>
        </p:grpSp>
        <p:pic>
          <p:nvPicPr>
            <p:cNvPr id="38" name="Grafik 37" descr="Lupe mit einfarbiger Füllung">
              <a:extLst>
                <a:ext uri="{FF2B5EF4-FFF2-40B4-BE49-F238E27FC236}">
                  <a16:creationId xmlns:a16="http://schemas.microsoft.com/office/drawing/2014/main" id="{606ED63E-577A-FDE0-A812-3D0602FE6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49292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12E02E56-FF5F-E0CF-EFDA-9A850967F73E}"/>
              </a:ext>
            </a:extLst>
          </p:cNvPr>
          <p:cNvGrpSpPr/>
          <p:nvPr/>
        </p:nvGrpSpPr>
        <p:grpSpPr>
          <a:xfrm>
            <a:off x="10458397" y="1898915"/>
            <a:ext cx="1692031" cy="3600000"/>
            <a:chOff x="10458397" y="1898915"/>
            <a:chExt cx="1692031" cy="3600000"/>
          </a:xfrm>
        </p:grpSpPr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F501E3C9-78A4-6994-A924-B1ECD405238A}"/>
                </a:ext>
              </a:extLst>
            </p:cNvPr>
            <p:cNvGrpSpPr/>
            <p:nvPr/>
          </p:nvGrpSpPr>
          <p:grpSpPr>
            <a:xfrm>
              <a:off x="10458397" y="1898915"/>
              <a:ext cx="1692031" cy="3600000"/>
              <a:chOff x="10458397" y="1898915"/>
              <a:chExt cx="1692031" cy="3600000"/>
            </a:xfrm>
          </p:grpSpPr>
          <p:grpSp>
            <p:nvGrpSpPr>
              <p:cNvPr id="10" name="Group 127">
                <a:extLst>
                  <a:ext uri="{FF2B5EF4-FFF2-40B4-BE49-F238E27FC236}">
                    <a16:creationId xmlns:a16="http://schemas.microsoft.com/office/drawing/2014/main" id="{37090E8F-95F0-8BC5-630A-CDE09555082D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1" name="Oval 128">
                  <a:extLst>
                    <a:ext uri="{FF2B5EF4-FFF2-40B4-BE49-F238E27FC236}">
                      <a16:creationId xmlns:a16="http://schemas.microsoft.com/office/drawing/2014/main" id="{6FC96B4B-5909-1E34-FCDC-2757C74AA417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2" name="Group 25">
                  <a:extLst>
                    <a:ext uri="{FF2B5EF4-FFF2-40B4-BE49-F238E27FC236}">
                      <a16:creationId xmlns:a16="http://schemas.microsoft.com/office/drawing/2014/main" id="{B3875529-E253-5565-8C0C-20FBB2724D1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4" name="Freeform 1066">
                    <a:extLst>
                      <a:ext uri="{FF2B5EF4-FFF2-40B4-BE49-F238E27FC236}">
                        <a16:creationId xmlns:a16="http://schemas.microsoft.com/office/drawing/2014/main" id="{6C46F17F-99D1-7EB2-D654-264601DED0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5" name="Freeform 1067">
                    <a:extLst>
                      <a:ext uri="{FF2B5EF4-FFF2-40B4-BE49-F238E27FC236}">
                        <a16:creationId xmlns:a16="http://schemas.microsoft.com/office/drawing/2014/main" id="{5B667594-856A-15E1-EB6A-85AF8BB7E6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6" name="Freeform 1068">
                    <a:extLst>
                      <a:ext uri="{FF2B5EF4-FFF2-40B4-BE49-F238E27FC236}">
                        <a16:creationId xmlns:a16="http://schemas.microsoft.com/office/drawing/2014/main" id="{434359DC-656E-0047-A6EC-AEAAB9F5AC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7" name="Freeform 1076">
                    <a:extLst>
                      <a:ext uri="{FF2B5EF4-FFF2-40B4-BE49-F238E27FC236}">
                        <a16:creationId xmlns:a16="http://schemas.microsoft.com/office/drawing/2014/main" id="{D0A91B0B-8E42-A93C-182F-61C7B14E5C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8" name="Freeform 1081">
                    <a:extLst>
                      <a:ext uri="{FF2B5EF4-FFF2-40B4-BE49-F238E27FC236}">
                        <a16:creationId xmlns:a16="http://schemas.microsoft.com/office/drawing/2014/main" id="{D8A92127-DF95-2844-EBCD-17A4C68B65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9" name="TextBox 144">
                <a:extLst>
                  <a:ext uri="{FF2B5EF4-FFF2-40B4-BE49-F238E27FC236}">
                    <a16:creationId xmlns:a16="http://schemas.microsoft.com/office/drawing/2014/main" id="{9C2CE7D7-61EF-2290-6BD9-D6EDDE80304D}"/>
                  </a:ext>
                </a:extLst>
              </p:cNvPr>
              <p:cNvSpPr txBox="1"/>
              <p:nvPr/>
            </p:nvSpPr>
            <p:spPr>
              <a:xfrm>
                <a:off x="1045839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9DFF"/>
                    </a:solidFill>
                  </a:rPr>
                  <a:t>01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Bitübertragungsschicht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(Physical Layer)</a:t>
                </a:r>
              </a:p>
            </p:txBody>
          </p:sp>
        </p:grpSp>
        <p:pic>
          <p:nvPicPr>
            <p:cNvPr id="40" name="Grafik 39" descr="Binär mit einfarbiger Füllung">
              <a:extLst>
                <a:ext uri="{FF2B5EF4-FFF2-40B4-BE49-F238E27FC236}">
                  <a16:creationId xmlns:a16="http://schemas.microsoft.com/office/drawing/2014/main" id="{A32EE7C0-E58C-561C-B4E6-48A22D2A6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1489058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7F8679C5-6AA0-FA93-9452-78D1AB239303}"/>
              </a:ext>
            </a:extLst>
          </p:cNvPr>
          <p:cNvGrpSpPr/>
          <p:nvPr/>
        </p:nvGrpSpPr>
        <p:grpSpPr>
          <a:xfrm>
            <a:off x="10637658" y="-36000"/>
            <a:ext cx="1080000" cy="1440000"/>
            <a:chOff x="10637658" y="-1620000"/>
            <a:chExt cx="1080000" cy="1440000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C39F5A7A-3E6C-E5FB-2CEC-00E9050D4E93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53" name="Rechteck: gefaltete Ecke 52">
                <a:extLst>
                  <a:ext uri="{FF2B5EF4-FFF2-40B4-BE49-F238E27FC236}">
                    <a16:creationId xmlns:a16="http://schemas.microsoft.com/office/drawing/2014/main" id="{9F500C48-7EA4-AEF6-C637-F690ED4515CD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Textfeld 53">
                <a:extLst>
                  <a:ext uri="{FF2B5EF4-FFF2-40B4-BE49-F238E27FC236}">
                    <a16:creationId xmlns:a16="http://schemas.microsoft.com/office/drawing/2014/main" id="{87439CD3-49D3-39E9-4F55-BCDF0CB69ED3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2/12</a:t>
                </a:r>
              </a:p>
            </p:txBody>
          </p:sp>
        </p:grp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A0C6EE9A-B5D6-C3E9-1124-B6B42A8133C0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6FB1DF7B-C89D-BC0C-BFED-0D738E620EB0}"/>
              </a:ext>
            </a:extLst>
          </p:cNvPr>
          <p:cNvGrpSpPr/>
          <p:nvPr/>
        </p:nvGrpSpPr>
        <p:grpSpPr>
          <a:xfrm>
            <a:off x="10637658" y="-1620000"/>
            <a:ext cx="1080000" cy="1440000"/>
            <a:chOff x="10637658" y="-1620000"/>
            <a:chExt cx="1080000" cy="1440000"/>
          </a:xfrm>
        </p:grpSpPr>
        <p:grpSp>
          <p:nvGrpSpPr>
            <p:cNvPr id="56" name="Gruppieren 55">
              <a:extLst>
                <a:ext uri="{FF2B5EF4-FFF2-40B4-BE49-F238E27FC236}">
                  <a16:creationId xmlns:a16="http://schemas.microsoft.com/office/drawing/2014/main" id="{D28B2ABB-8EB7-E1DC-2580-6BC15DCE9A17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58" name="Rechteck: gefaltete Ecke 57">
                <a:extLst>
                  <a:ext uri="{FF2B5EF4-FFF2-40B4-BE49-F238E27FC236}">
                    <a16:creationId xmlns:a16="http://schemas.microsoft.com/office/drawing/2014/main" id="{77C62ACE-74A5-435F-74E5-E27ED212E10A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" name="Textfeld 58">
                <a:extLst>
                  <a:ext uri="{FF2B5EF4-FFF2-40B4-BE49-F238E27FC236}">
                    <a16:creationId xmlns:a16="http://schemas.microsoft.com/office/drawing/2014/main" id="{FA006DDE-3931-CE56-AFF6-28C308AD1C3F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3/12</a:t>
                </a:r>
              </a:p>
            </p:txBody>
          </p:sp>
        </p:grp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EEC40EBA-C7B0-4769-2168-5F1D42D533ED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76461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F517E103-D278-2ADA-93BB-2C1230BB18C2}"/>
              </a:ext>
            </a:extLst>
          </p:cNvPr>
          <p:cNvSpPr txBox="1">
            <a:spLocks noChangeAspect="1"/>
          </p:cNvSpPr>
          <p:nvPr/>
        </p:nvSpPr>
        <p:spPr>
          <a:xfrm>
            <a:off x="3076001" y="50523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477D3D89-D307-3E78-2709-A026398BFDAF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1787491" y="1898915"/>
            <a:chExt cx="1692031" cy="3600000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8DBB984E-F2AA-D6FE-B1CF-243296A37704}"/>
                </a:ext>
              </a:extLst>
            </p:cNvPr>
            <p:cNvGrpSpPr/>
            <p:nvPr/>
          </p:nvGrpSpPr>
          <p:grpSpPr>
            <a:xfrm>
              <a:off x="1787491" y="1898915"/>
              <a:ext cx="1692031" cy="3600000"/>
              <a:chOff x="1787493" y="1898915"/>
              <a:chExt cx="1692031" cy="3600000"/>
            </a:xfrm>
          </p:grpSpPr>
          <p:grpSp>
            <p:nvGrpSpPr>
              <p:cNvPr id="29" name="Group 91">
                <a:extLst>
                  <a:ext uri="{FF2B5EF4-FFF2-40B4-BE49-F238E27FC236}">
                    <a16:creationId xmlns:a16="http://schemas.microsoft.com/office/drawing/2014/main" id="{28B5CC71-0B30-C842-C51B-A47ADD96380B}"/>
                  </a:ext>
                </a:extLst>
              </p:cNvPr>
              <p:cNvGrpSpPr/>
              <p:nvPr/>
            </p:nvGrpSpPr>
            <p:grpSpPr>
              <a:xfrm>
                <a:off x="182580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31" name="Oval 92">
                  <a:extLst>
                    <a:ext uri="{FF2B5EF4-FFF2-40B4-BE49-F238E27FC236}">
                      <a16:creationId xmlns:a16="http://schemas.microsoft.com/office/drawing/2014/main" id="{BE4CCA4A-0683-9FFB-41A1-9E345E269108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25">
                  <a:extLst>
                    <a:ext uri="{FF2B5EF4-FFF2-40B4-BE49-F238E27FC236}">
                      <a16:creationId xmlns:a16="http://schemas.microsoft.com/office/drawing/2014/main" id="{F49DA1E6-B6DA-DD7E-B078-9ACDAEF72351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33" name="Freeform 1066">
                    <a:extLst>
                      <a:ext uri="{FF2B5EF4-FFF2-40B4-BE49-F238E27FC236}">
                        <a16:creationId xmlns:a16="http://schemas.microsoft.com/office/drawing/2014/main" id="{66B0275F-305E-8728-3F5A-55A227E48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34" name="Freeform 1067">
                    <a:extLst>
                      <a:ext uri="{FF2B5EF4-FFF2-40B4-BE49-F238E27FC236}">
                        <a16:creationId xmlns:a16="http://schemas.microsoft.com/office/drawing/2014/main" id="{85371A45-31C1-FDA0-CE63-BF731F99BB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5" name="Freeform 1068">
                    <a:extLst>
                      <a:ext uri="{FF2B5EF4-FFF2-40B4-BE49-F238E27FC236}">
                        <a16:creationId xmlns:a16="http://schemas.microsoft.com/office/drawing/2014/main" id="{E4E09A22-08D2-73CB-E4CD-815ECDA0BD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6" name="Freeform 1076">
                    <a:extLst>
                      <a:ext uri="{FF2B5EF4-FFF2-40B4-BE49-F238E27FC236}">
                        <a16:creationId xmlns:a16="http://schemas.microsoft.com/office/drawing/2014/main" id="{24A29309-3FE9-877D-B3CC-A8E9812084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7" name="Freeform 1081">
                    <a:extLst>
                      <a:ext uri="{FF2B5EF4-FFF2-40B4-BE49-F238E27FC236}">
                        <a16:creationId xmlns:a16="http://schemas.microsoft.com/office/drawing/2014/main" id="{C38CA676-E0CF-C971-9DC6-D073DB0F3D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30" name="TextBox 140">
                <a:extLst>
                  <a:ext uri="{FF2B5EF4-FFF2-40B4-BE49-F238E27FC236}">
                    <a16:creationId xmlns:a16="http://schemas.microsoft.com/office/drawing/2014/main" id="{73262503-6A7C-A3B6-9846-9FA3CE1B8527}"/>
                  </a:ext>
                </a:extLst>
              </p:cNvPr>
              <p:cNvSpPr txBox="1"/>
              <p:nvPr/>
            </p:nvSpPr>
            <p:spPr>
              <a:xfrm>
                <a:off x="1787493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BC7D3"/>
                    </a:solidFill>
                  </a:rPr>
                  <a:t>06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Darstellungsschicht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(Presentation Layer)</a:t>
                </a:r>
              </a:p>
            </p:txBody>
          </p:sp>
        </p:grpSp>
        <p:pic>
          <p:nvPicPr>
            <p:cNvPr id="28" name="Grafik 27" descr="Sprache mit einfarbiger Füllung">
              <a:extLst>
                <a:ext uri="{FF2B5EF4-FFF2-40B4-BE49-F238E27FC236}">
                  <a16:creationId xmlns:a16="http://schemas.microsoft.com/office/drawing/2014/main" id="{D601D861-BAB5-6DF7-5901-E03362D5B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8153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C3528223-87BC-7AB5-420B-6E19C1C988B6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3520557" y="1898915"/>
            <a:chExt cx="1692031" cy="3600000"/>
          </a:xfrm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306A01D5-0D43-2550-54B0-42FBB4CB2CA7}"/>
                </a:ext>
              </a:extLst>
            </p:cNvPr>
            <p:cNvGrpSpPr/>
            <p:nvPr/>
          </p:nvGrpSpPr>
          <p:grpSpPr>
            <a:xfrm>
              <a:off x="3520557" y="1898915"/>
              <a:ext cx="1692031" cy="3600000"/>
              <a:chOff x="3520557" y="1898915"/>
              <a:chExt cx="1692031" cy="3600000"/>
            </a:xfrm>
          </p:grpSpPr>
          <p:grpSp>
            <p:nvGrpSpPr>
              <p:cNvPr id="41" name="Group 100">
                <a:extLst>
                  <a:ext uri="{FF2B5EF4-FFF2-40B4-BE49-F238E27FC236}">
                    <a16:creationId xmlns:a16="http://schemas.microsoft.com/office/drawing/2014/main" id="{1352604B-C7C6-8822-5A99-619EEBA63FC7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43" name="Oval 101">
                  <a:extLst>
                    <a:ext uri="{FF2B5EF4-FFF2-40B4-BE49-F238E27FC236}">
                      <a16:creationId xmlns:a16="http://schemas.microsoft.com/office/drawing/2014/main" id="{67243AB5-A80C-2990-6A86-451803402DD9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4" name="Group 25">
                  <a:extLst>
                    <a:ext uri="{FF2B5EF4-FFF2-40B4-BE49-F238E27FC236}">
                      <a16:creationId xmlns:a16="http://schemas.microsoft.com/office/drawing/2014/main" id="{E532F79E-85FA-6394-740C-B310CD8BCE0A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45" name="Freeform 1066">
                    <a:extLst>
                      <a:ext uri="{FF2B5EF4-FFF2-40B4-BE49-F238E27FC236}">
                        <a16:creationId xmlns:a16="http://schemas.microsoft.com/office/drawing/2014/main" id="{FC49B5C0-D20E-5B33-3F7E-E6B75BC2C6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46" name="Freeform 1067">
                    <a:extLst>
                      <a:ext uri="{FF2B5EF4-FFF2-40B4-BE49-F238E27FC236}">
                        <a16:creationId xmlns:a16="http://schemas.microsoft.com/office/drawing/2014/main" id="{AA4EB991-C550-4146-D814-6D11A0E7B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7" name="Freeform 1068">
                    <a:extLst>
                      <a:ext uri="{FF2B5EF4-FFF2-40B4-BE49-F238E27FC236}">
                        <a16:creationId xmlns:a16="http://schemas.microsoft.com/office/drawing/2014/main" id="{67FBB9CD-0AE0-20D1-97E2-54331373EC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8" name="Freeform 1076">
                    <a:extLst>
                      <a:ext uri="{FF2B5EF4-FFF2-40B4-BE49-F238E27FC236}">
                        <a16:creationId xmlns:a16="http://schemas.microsoft.com/office/drawing/2014/main" id="{946FE1AE-6CFD-ACCD-884E-F3A51D3F1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9" name="Freeform 1081">
                    <a:extLst>
                      <a:ext uri="{FF2B5EF4-FFF2-40B4-BE49-F238E27FC236}">
                        <a16:creationId xmlns:a16="http://schemas.microsoft.com/office/drawing/2014/main" id="{02601381-DBD5-20E5-FAAE-C816DC292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42" name="TextBox 141">
                <a:extLst>
                  <a:ext uri="{FF2B5EF4-FFF2-40B4-BE49-F238E27FC236}">
                    <a16:creationId xmlns:a16="http://schemas.microsoft.com/office/drawing/2014/main" id="{48068857-2475-D61D-0DF3-8F30A29A60E9}"/>
                  </a:ext>
                </a:extLst>
              </p:cNvPr>
              <p:cNvSpPr txBox="1"/>
              <p:nvPr/>
            </p:nvSpPr>
            <p:spPr>
              <a:xfrm>
                <a:off x="352055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7C2DE"/>
                    </a:solidFill>
                  </a:rPr>
                  <a:t>05</a:t>
                </a:r>
                <a:r>
                  <a:rPr lang="en-US" sz="1400" b="1" dirty="0">
                    <a:solidFill>
                      <a:srgbClr val="27C2DE"/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Kommunikationsschicht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(Session Layer)</a:t>
                </a:r>
              </a:p>
            </p:txBody>
          </p:sp>
        </p:grpSp>
        <p:pic>
          <p:nvPicPr>
            <p:cNvPr id="40" name="Grafik 39" descr="Verbindungen mit einfarbiger Füllung">
              <a:extLst>
                <a:ext uri="{FF2B5EF4-FFF2-40B4-BE49-F238E27FC236}">
                  <a16:creationId xmlns:a16="http://schemas.microsoft.com/office/drawing/2014/main" id="{3D77FE92-3FB2-E195-799A-387B2B9CC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51218" y="3906025"/>
              <a:ext cx="457200" cy="457200"/>
            </a:xfrm>
            <a:prstGeom prst="rect">
              <a:avLst/>
            </a:prstGeom>
          </p:spPr>
        </p:pic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FCB90A09-39D6-8FD1-65BE-CFE8E2C83DBE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5253622" y="1898915"/>
            <a:chExt cx="1692031" cy="3600000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8861BB01-8347-1F09-119E-DE6244A00E0C}"/>
                </a:ext>
              </a:extLst>
            </p:cNvPr>
            <p:cNvGrpSpPr/>
            <p:nvPr/>
          </p:nvGrpSpPr>
          <p:grpSpPr>
            <a:xfrm>
              <a:off x="5253622" y="1898915"/>
              <a:ext cx="1692031" cy="3600000"/>
              <a:chOff x="5253622" y="1898915"/>
              <a:chExt cx="1692031" cy="3600000"/>
            </a:xfrm>
          </p:grpSpPr>
          <p:grpSp>
            <p:nvGrpSpPr>
              <p:cNvPr id="53" name="Group 109">
                <a:extLst>
                  <a:ext uri="{FF2B5EF4-FFF2-40B4-BE49-F238E27FC236}">
                    <a16:creationId xmlns:a16="http://schemas.microsoft.com/office/drawing/2014/main" id="{3161DF32-F708-CD8E-3659-822D7980AD68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55" name="Oval 110">
                  <a:extLst>
                    <a:ext uri="{FF2B5EF4-FFF2-40B4-BE49-F238E27FC236}">
                      <a16:creationId xmlns:a16="http://schemas.microsoft.com/office/drawing/2014/main" id="{36BAC6DC-085A-55C5-33EA-F3EBDA2D3DF2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" name="Group 25">
                  <a:extLst>
                    <a:ext uri="{FF2B5EF4-FFF2-40B4-BE49-F238E27FC236}">
                      <a16:creationId xmlns:a16="http://schemas.microsoft.com/office/drawing/2014/main" id="{C5A2BDF5-F0FC-FBE2-B821-60313DF3FDB8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57" name="Freeform 1066">
                    <a:extLst>
                      <a:ext uri="{FF2B5EF4-FFF2-40B4-BE49-F238E27FC236}">
                        <a16:creationId xmlns:a16="http://schemas.microsoft.com/office/drawing/2014/main" id="{609DE8FA-233A-2C2E-77C6-795858CCBE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58" name="Freeform 1067">
                    <a:extLst>
                      <a:ext uri="{FF2B5EF4-FFF2-40B4-BE49-F238E27FC236}">
                        <a16:creationId xmlns:a16="http://schemas.microsoft.com/office/drawing/2014/main" id="{CFE6CB1A-CDE9-E208-5AC1-8FB20DC3D2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59" name="Freeform 1068">
                    <a:extLst>
                      <a:ext uri="{FF2B5EF4-FFF2-40B4-BE49-F238E27FC236}">
                        <a16:creationId xmlns:a16="http://schemas.microsoft.com/office/drawing/2014/main" id="{D17AADCC-4C07-1B36-3DE1-6F326DD761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0" name="Freeform 1076">
                    <a:extLst>
                      <a:ext uri="{FF2B5EF4-FFF2-40B4-BE49-F238E27FC236}">
                        <a16:creationId xmlns:a16="http://schemas.microsoft.com/office/drawing/2014/main" id="{A0855CAB-B8AF-4A0B-0F22-E3ED924A50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1" name="Freeform 1081">
                    <a:extLst>
                      <a:ext uri="{FF2B5EF4-FFF2-40B4-BE49-F238E27FC236}">
                        <a16:creationId xmlns:a16="http://schemas.microsoft.com/office/drawing/2014/main" id="{87BEB125-08F1-875B-372F-4A867D25C5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54" name="TextBox 142">
                <a:extLst>
                  <a:ext uri="{FF2B5EF4-FFF2-40B4-BE49-F238E27FC236}">
                    <a16:creationId xmlns:a16="http://schemas.microsoft.com/office/drawing/2014/main" id="{501DD7BB-5989-F66C-DB62-A68878B71E23}"/>
                  </a:ext>
                </a:extLst>
              </p:cNvPr>
              <p:cNvSpPr txBox="1"/>
              <p:nvPr/>
            </p:nvSpPr>
            <p:spPr>
              <a:xfrm>
                <a:off x="525362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42BBE6"/>
                    </a:solidFill>
                  </a:rPr>
                  <a:t>04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Transportschicht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</a:t>
                </a:r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Transort</a:t>
                </a:r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 Layer)</a:t>
                </a:r>
              </a:p>
            </p:txBody>
          </p:sp>
        </p:grpSp>
        <p:pic>
          <p:nvPicPr>
            <p:cNvPr id="52" name="Grafik 51" descr="Blockchain mit einfarbiger Füllung">
              <a:extLst>
                <a:ext uri="{FF2B5EF4-FFF2-40B4-BE49-F238E27FC236}">
                  <a16:creationId xmlns:a16="http://schemas.microsoft.com/office/drawing/2014/main" id="{F407862B-ED01-36D6-9537-429F120CC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6984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4C688D5F-B0AC-E678-0220-B81702F9ACD1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6986686" y="1898915"/>
            <a:chExt cx="1692031" cy="3600000"/>
          </a:xfrm>
        </p:grpSpPr>
        <p:grpSp>
          <p:nvGrpSpPr>
            <p:cNvPr id="63" name="Gruppieren 62">
              <a:extLst>
                <a:ext uri="{FF2B5EF4-FFF2-40B4-BE49-F238E27FC236}">
                  <a16:creationId xmlns:a16="http://schemas.microsoft.com/office/drawing/2014/main" id="{4E22B603-A857-35A5-D261-5740E579F9C2}"/>
                </a:ext>
              </a:extLst>
            </p:cNvPr>
            <p:cNvGrpSpPr/>
            <p:nvPr/>
          </p:nvGrpSpPr>
          <p:grpSpPr>
            <a:xfrm>
              <a:off x="6986686" y="1898915"/>
              <a:ext cx="1692031" cy="3600000"/>
              <a:chOff x="6986686" y="1898915"/>
              <a:chExt cx="1692031" cy="3600000"/>
            </a:xfrm>
          </p:grpSpPr>
          <p:grpSp>
            <p:nvGrpSpPr>
              <p:cNvPr id="65" name="Group 118">
                <a:extLst>
                  <a:ext uri="{FF2B5EF4-FFF2-40B4-BE49-F238E27FC236}">
                    <a16:creationId xmlns:a16="http://schemas.microsoft.com/office/drawing/2014/main" id="{B1D45F7B-3CC5-260E-B867-EE4A4FC82BD4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67" name="Oval 119">
                  <a:extLst>
                    <a:ext uri="{FF2B5EF4-FFF2-40B4-BE49-F238E27FC236}">
                      <a16:creationId xmlns:a16="http://schemas.microsoft.com/office/drawing/2014/main" id="{11AADB3E-2725-79C3-9B97-1D1B807F5944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8" name="Group 25">
                  <a:extLst>
                    <a:ext uri="{FF2B5EF4-FFF2-40B4-BE49-F238E27FC236}">
                      <a16:creationId xmlns:a16="http://schemas.microsoft.com/office/drawing/2014/main" id="{2853C987-0B29-6A05-3F7E-EE15ABEB4104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69" name="Freeform 1066">
                    <a:extLst>
                      <a:ext uri="{FF2B5EF4-FFF2-40B4-BE49-F238E27FC236}">
                        <a16:creationId xmlns:a16="http://schemas.microsoft.com/office/drawing/2014/main" id="{AFE2D42E-6030-6DBE-D3AE-F38BADFB1E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70" name="Freeform 1067">
                    <a:extLst>
                      <a:ext uri="{FF2B5EF4-FFF2-40B4-BE49-F238E27FC236}">
                        <a16:creationId xmlns:a16="http://schemas.microsoft.com/office/drawing/2014/main" id="{C0FDE7D4-D03E-AD29-09FC-DCEEEECBA4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1" name="Freeform 1068">
                    <a:extLst>
                      <a:ext uri="{FF2B5EF4-FFF2-40B4-BE49-F238E27FC236}">
                        <a16:creationId xmlns:a16="http://schemas.microsoft.com/office/drawing/2014/main" id="{4BB708F7-0A4C-5A0E-1EFD-EB17DE05E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2" name="Freeform 1076">
                    <a:extLst>
                      <a:ext uri="{FF2B5EF4-FFF2-40B4-BE49-F238E27FC236}">
                        <a16:creationId xmlns:a16="http://schemas.microsoft.com/office/drawing/2014/main" id="{6FE8D130-E88A-30CD-A067-D81699FCBA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3" name="Freeform 1081">
                    <a:extLst>
                      <a:ext uri="{FF2B5EF4-FFF2-40B4-BE49-F238E27FC236}">
                        <a16:creationId xmlns:a16="http://schemas.microsoft.com/office/drawing/2014/main" id="{FFE71D55-3D5A-0BCC-5E47-69F44F1C71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66" name="TextBox 143">
                <a:extLst>
                  <a:ext uri="{FF2B5EF4-FFF2-40B4-BE49-F238E27FC236}">
                    <a16:creationId xmlns:a16="http://schemas.microsoft.com/office/drawing/2014/main" id="{F5A48B3D-57F9-691A-543F-6DE11C1B22F2}"/>
                  </a:ext>
                </a:extLst>
              </p:cNvPr>
              <p:cNvSpPr txBox="1"/>
              <p:nvPr/>
            </p:nvSpPr>
            <p:spPr>
              <a:xfrm>
                <a:off x="6986686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5CB5EF"/>
                    </a:solidFill>
                  </a:rPr>
                  <a:t>03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Vermittlungsschicht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(Network Layer)</a:t>
                </a:r>
              </a:p>
            </p:txBody>
          </p:sp>
        </p:grpSp>
        <p:pic>
          <p:nvPicPr>
            <p:cNvPr id="64" name="Grafik 63" descr="Route zwei Stecknadeln mit Weg mit einfarbiger Füllung">
              <a:extLst>
                <a:ext uri="{FF2B5EF4-FFF2-40B4-BE49-F238E27FC236}">
                  <a16:creationId xmlns:a16="http://schemas.microsoft.com/office/drawing/2014/main" id="{1F97B693-31A2-0736-7488-0C092C801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2711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BDC23A8A-4D45-5F4B-C65B-BE09760D1050}"/>
              </a:ext>
            </a:extLst>
          </p:cNvPr>
          <p:cNvGrpSpPr/>
          <p:nvPr/>
        </p:nvGrpSpPr>
        <p:grpSpPr>
          <a:xfrm>
            <a:off x="3600000" y="1898916"/>
            <a:ext cx="1692029" cy="3600000"/>
            <a:chOff x="54429" y="1898916"/>
            <a:chExt cx="1692029" cy="3600000"/>
          </a:xfrm>
        </p:grpSpPr>
        <p:grpSp>
          <p:nvGrpSpPr>
            <p:cNvPr id="75" name="Gruppieren 74">
              <a:extLst>
                <a:ext uri="{FF2B5EF4-FFF2-40B4-BE49-F238E27FC236}">
                  <a16:creationId xmlns:a16="http://schemas.microsoft.com/office/drawing/2014/main" id="{01855124-2945-F699-AAFA-032B2B5520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29" y="1898916"/>
              <a:ext cx="1692029" cy="3600000"/>
              <a:chOff x="54428" y="1898915"/>
              <a:chExt cx="1692031" cy="3600000"/>
            </a:xfrm>
          </p:grpSpPr>
          <p:grpSp>
            <p:nvGrpSpPr>
              <p:cNvPr id="77" name="Group 89">
                <a:extLst>
                  <a:ext uri="{FF2B5EF4-FFF2-40B4-BE49-F238E27FC236}">
                    <a16:creationId xmlns:a16="http://schemas.microsoft.com/office/drawing/2014/main" id="{C3A156AE-BD05-D1AF-BC16-A828DD2C9406}"/>
                  </a:ext>
                </a:extLst>
              </p:cNvPr>
              <p:cNvGrpSpPr/>
              <p:nvPr/>
            </p:nvGrpSpPr>
            <p:grpSpPr>
              <a:xfrm>
                <a:off x="92738" y="2976050"/>
                <a:ext cx="1609832" cy="2522865"/>
                <a:chOff x="1158028" y="2976158"/>
                <a:chExt cx="1537726" cy="2419327"/>
              </a:xfrm>
            </p:grpSpPr>
            <p:sp>
              <p:nvSpPr>
                <p:cNvPr id="80" name="Oval 77">
                  <a:extLst>
                    <a:ext uri="{FF2B5EF4-FFF2-40B4-BE49-F238E27FC236}">
                      <a16:creationId xmlns:a16="http://schemas.microsoft.com/office/drawing/2014/main" id="{3227C9DB-0EDA-BBF8-CB1D-7DC4FECBDAB1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1" name="Group 25">
                  <a:extLst>
                    <a:ext uri="{FF2B5EF4-FFF2-40B4-BE49-F238E27FC236}">
                      <a16:creationId xmlns:a16="http://schemas.microsoft.com/office/drawing/2014/main" id="{F8812BB1-63FD-DBC0-0081-54C4F0EAF4A6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82" name="Freeform 1066">
                    <a:extLst>
                      <a:ext uri="{FF2B5EF4-FFF2-40B4-BE49-F238E27FC236}">
                        <a16:creationId xmlns:a16="http://schemas.microsoft.com/office/drawing/2014/main" id="{E3A97008-D25C-E476-8B09-0A37AE4B38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83" name="Freeform 1067">
                    <a:extLst>
                      <a:ext uri="{FF2B5EF4-FFF2-40B4-BE49-F238E27FC236}">
                        <a16:creationId xmlns:a16="http://schemas.microsoft.com/office/drawing/2014/main" id="{6A1F887C-0FA7-68CD-98F5-0B8607C232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4" name="Freeform 1068">
                    <a:extLst>
                      <a:ext uri="{FF2B5EF4-FFF2-40B4-BE49-F238E27FC236}">
                        <a16:creationId xmlns:a16="http://schemas.microsoft.com/office/drawing/2014/main" id="{85AC59A9-D8FF-A269-3B71-09632B3D86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5" name="Freeform 1076">
                    <a:extLst>
                      <a:ext uri="{FF2B5EF4-FFF2-40B4-BE49-F238E27FC236}">
                        <a16:creationId xmlns:a16="http://schemas.microsoft.com/office/drawing/2014/main" id="{CAEFE248-55EC-F1C4-2845-E8F74B2482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6" name="Freeform 1081">
                    <a:extLst>
                      <a:ext uri="{FF2B5EF4-FFF2-40B4-BE49-F238E27FC236}">
                        <a16:creationId xmlns:a16="http://schemas.microsoft.com/office/drawing/2014/main" id="{2E3FFE0F-2DAC-4415-5ED1-C5C062CB6F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79" name="TextBox 139">
                <a:extLst>
                  <a:ext uri="{FF2B5EF4-FFF2-40B4-BE49-F238E27FC236}">
                    <a16:creationId xmlns:a16="http://schemas.microsoft.com/office/drawing/2014/main" id="{EB24E460-FABC-8CFD-60B4-B426B6A247D1}"/>
                  </a:ext>
                </a:extLst>
              </p:cNvPr>
              <p:cNvSpPr txBox="1"/>
              <p:nvPr/>
            </p:nvSpPr>
            <p:spPr>
              <a:xfrm>
                <a:off x="54428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9AA7B8"/>
                    </a:solidFill>
                  </a:rPr>
                  <a:t>07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Anwendungsschicht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(Application Layer)</a:t>
                </a:r>
              </a:p>
            </p:txBody>
          </p:sp>
        </p:grpSp>
        <p:pic>
          <p:nvPicPr>
            <p:cNvPr id="76" name="Grafik 75" descr="Tastatur mit einfarbiger Füllung">
              <a:extLst>
                <a:ext uri="{FF2B5EF4-FFF2-40B4-BE49-F238E27FC236}">
                  <a16:creationId xmlns:a16="http://schemas.microsoft.com/office/drawing/2014/main" id="{69AB352A-8E0E-4B98-BD6F-78A5017F9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70652" y="3896799"/>
              <a:ext cx="457200" cy="457200"/>
            </a:xfrm>
            <a:prstGeom prst="rect">
              <a:avLst/>
            </a:prstGeom>
          </p:spPr>
        </p:pic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FF78C0E1-7086-C911-FA5B-B118A670A137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8719752" y="1898915"/>
            <a:chExt cx="1692031" cy="3600000"/>
          </a:xfrm>
        </p:grpSpPr>
        <p:grpSp>
          <p:nvGrpSpPr>
            <p:cNvPr id="88" name="Gruppieren 87">
              <a:extLst>
                <a:ext uri="{FF2B5EF4-FFF2-40B4-BE49-F238E27FC236}">
                  <a16:creationId xmlns:a16="http://schemas.microsoft.com/office/drawing/2014/main" id="{16683928-1705-02F9-5245-8F54A15135D3}"/>
                </a:ext>
              </a:extLst>
            </p:cNvPr>
            <p:cNvGrpSpPr/>
            <p:nvPr/>
          </p:nvGrpSpPr>
          <p:grpSpPr>
            <a:xfrm>
              <a:off x="8719752" y="1898915"/>
              <a:ext cx="1692031" cy="3600000"/>
              <a:chOff x="8719752" y="1898915"/>
              <a:chExt cx="1692031" cy="3600000"/>
            </a:xfrm>
          </p:grpSpPr>
          <p:grpSp>
            <p:nvGrpSpPr>
              <p:cNvPr id="91" name="Group 127">
                <a:extLst>
                  <a:ext uri="{FF2B5EF4-FFF2-40B4-BE49-F238E27FC236}">
                    <a16:creationId xmlns:a16="http://schemas.microsoft.com/office/drawing/2014/main" id="{E0DBC333-4081-8162-8085-15C7446AE431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104" name="Oval 128">
                  <a:extLst>
                    <a:ext uri="{FF2B5EF4-FFF2-40B4-BE49-F238E27FC236}">
                      <a16:creationId xmlns:a16="http://schemas.microsoft.com/office/drawing/2014/main" id="{D6B0B402-EFAB-2C94-61EC-0DA6CECEB20A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3" name="Group 25">
                  <a:extLst>
                    <a:ext uri="{FF2B5EF4-FFF2-40B4-BE49-F238E27FC236}">
                      <a16:creationId xmlns:a16="http://schemas.microsoft.com/office/drawing/2014/main" id="{D8FD5918-0917-4609-5EFE-726584E46524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22" name="Freeform 1066">
                    <a:extLst>
                      <a:ext uri="{FF2B5EF4-FFF2-40B4-BE49-F238E27FC236}">
                        <a16:creationId xmlns:a16="http://schemas.microsoft.com/office/drawing/2014/main" id="{429F83F8-9BA1-2409-41AD-95C3464729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31" name="Freeform 1067">
                    <a:extLst>
                      <a:ext uri="{FF2B5EF4-FFF2-40B4-BE49-F238E27FC236}">
                        <a16:creationId xmlns:a16="http://schemas.microsoft.com/office/drawing/2014/main" id="{940590E1-B205-5F17-6D3E-0D84C6E644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7" name="Freeform 1068">
                    <a:extLst>
                      <a:ext uri="{FF2B5EF4-FFF2-40B4-BE49-F238E27FC236}">
                        <a16:creationId xmlns:a16="http://schemas.microsoft.com/office/drawing/2014/main" id="{6A2C9090-76AE-2DFB-E532-FE9A73FECC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8" name="Freeform 1076">
                    <a:extLst>
                      <a:ext uri="{FF2B5EF4-FFF2-40B4-BE49-F238E27FC236}">
                        <a16:creationId xmlns:a16="http://schemas.microsoft.com/office/drawing/2014/main" id="{94EA8AD7-95AE-DAD7-F1D5-83730BFD45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9" name="Freeform 1081">
                    <a:extLst>
                      <a:ext uri="{FF2B5EF4-FFF2-40B4-BE49-F238E27FC236}">
                        <a16:creationId xmlns:a16="http://schemas.microsoft.com/office/drawing/2014/main" id="{A1C97D3A-6E43-E63D-CB8E-FB5EDC89C7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95" name="TextBox 144">
                <a:extLst>
                  <a:ext uri="{FF2B5EF4-FFF2-40B4-BE49-F238E27FC236}">
                    <a16:creationId xmlns:a16="http://schemas.microsoft.com/office/drawing/2014/main" id="{2B0E6512-0CA3-A4F3-0EED-C6A34C5C7202}"/>
                  </a:ext>
                </a:extLst>
              </p:cNvPr>
              <p:cNvSpPr txBox="1"/>
              <p:nvPr/>
            </p:nvSpPr>
            <p:spPr>
              <a:xfrm>
                <a:off x="871975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AAFB"/>
                    </a:solidFill>
                  </a:rPr>
                  <a:t>02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Sicherungsschicht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(Data Link Layer)</a:t>
                </a:r>
              </a:p>
            </p:txBody>
          </p:sp>
        </p:grpSp>
        <p:pic>
          <p:nvPicPr>
            <p:cNvPr id="89" name="Grafik 88" descr="Lupe mit einfarbiger Füllung">
              <a:extLst>
                <a:ext uri="{FF2B5EF4-FFF2-40B4-BE49-F238E27FC236}">
                  <a16:creationId xmlns:a16="http://schemas.microsoft.com/office/drawing/2014/main" id="{168E5C2D-7599-C702-F1E8-CE99149A6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49292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A942B9C6-F56B-9EEF-B74B-D6ECA96A6CBE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10458397" y="1898915"/>
            <a:chExt cx="1692031" cy="3600000"/>
          </a:xfrm>
        </p:grpSpPr>
        <p:grpSp>
          <p:nvGrpSpPr>
            <p:cNvPr id="147" name="Gruppieren 146">
              <a:extLst>
                <a:ext uri="{FF2B5EF4-FFF2-40B4-BE49-F238E27FC236}">
                  <a16:creationId xmlns:a16="http://schemas.microsoft.com/office/drawing/2014/main" id="{1D3E9F1D-0656-3151-6D98-4FBCCC402272}"/>
                </a:ext>
              </a:extLst>
            </p:cNvPr>
            <p:cNvGrpSpPr/>
            <p:nvPr/>
          </p:nvGrpSpPr>
          <p:grpSpPr>
            <a:xfrm>
              <a:off x="10458397" y="1898915"/>
              <a:ext cx="1692031" cy="3600000"/>
              <a:chOff x="10458397" y="1898915"/>
              <a:chExt cx="1692031" cy="3600000"/>
            </a:xfrm>
          </p:grpSpPr>
          <p:grpSp>
            <p:nvGrpSpPr>
              <p:cNvPr id="149" name="Group 127">
                <a:extLst>
                  <a:ext uri="{FF2B5EF4-FFF2-40B4-BE49-F238E27FC236}">
                    <a16:creationId xmlns:a16="http://schemas.microsoft.com/office/drawing/2014/main" id="{39BCBE43-EC32-9137-60FB-E4A88D2639C3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51" name="Oval 128">
                  <a:extLst>
                    <a:ext uri="{FF2B5EF4-FFF2-40B4-BE49-F238E27FC236}">
                      <a16:creationId xmlns:a16="http://schemas.microsoft.com/office/drawing/2014/main" id="{2E418F4B-AB12-CDDD-4159-18C9E16418F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25">
                  <a:extLst>
                    <a:ext uri="{FF2B5EF4-FFF2-40B4-BE49-F238E27FC236}">
                      <a16:creationId xmlns:a16="http://schemas.microsoft.com/office/drawing/2014/main" id="{B7134818-94CB-885D-643D-BC3CEB35BF1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53" name="Freeform 1066">
                    <a:extLst>
                      <a:ext uri="{FF2B5EF4-FFF2-40B4-BE49-F238E27FC236}">
                        <a16:creationId xmlns:a16="http://schemas.microsoft.com/office/drawing/2014/main" id="{82885F1C-47AA-962D-5FFD-7F70B9B15B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54" name="Freeform 1067">
                    <a:extLst>
                      <a:ext uri="{FF2B5EF4-FFF2-40B4-BE49-F238E27FC236}">
                        <a16:creationId xmlns:a16="http://schemas.microsoft.com/office/drawing/2014/main" id="{B34B9F26-2EAF-69F8-847B-FAD13F2A0E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5" name="Freeform 1068">
                    <a:extLst>
                      <a:ext uri="{FF2B5EF4-FFF2-40B4-BE49-F238E27FC236}">
                        <a16:creationId xmlns:a16="http://schemas.microsoft.com/office/drawing/2014/main" id="{897D42CD-1C93-440A-03FA-9C759B7F62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6" name="Freeform 1076">
                    <a:extLst>
                      <a:ext uri="{FF2B5EF4-FFF2-40B4-BE49-F238E27FC236}">
                        <a16:creationId xmlns:a16="http://schemas.microsoft.com/office/drawing/2014/main" id="{67CBC2A2-AB52-0961-C0FE-088803826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7" name="Freeform 1081">
                    <a:extLst>
                      <a:ext uri="{FF2B5EF4-FFF2-40B4-BE49-F238E27FC236}">
                        <a16:creationId xmlns:a16="http://schemas.microsoft.com/office/drawing/2014/main" id="{8434E262-79D7-8ED4-0158-0B46222C7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50" name="TextBox 144">
                <a:extLst>
                  <a:ext uri="{FF2B5EF4-FFF2-40B4-BE49-F238E27FC236}">
                    <a16:creationId xmlns:a16="http://schemas.microsoft.com/office/drawing/2014/main" id="{73F10AD1-DC49-23BD-DBDC-6F9A95508CE1}"/>
                  </a:ext>
                </a:extLst>
              </p:cNvPr>
              <p:cNvSpPr txBox="1"/>
              <p:nvPr/>
            </p:nvSpPr>
            <p:spPr>
              <a:xfrm>
                <a:off x="1045839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9DFF"/>
                    </a:solidFill>
                  </a:rPr>
                  <a:t>01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Bitübertragungsschicht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(Physical Layer)</a:t>
                </a:r>
              </a:p>
            </p:txBody>
          </p:sp>
        </p:grpSp>
        <p:pic>
          <p:nvPicPr>
            <p:cNvPr id="148" name="Grafik 147" descr="Binär mit einfarbiger Füllung">
              <a:extLst>
                <a:ext uri="{FF2B5EF4-FFF2-40B4-BE49-F238E27FC236}">
                  <a16:creationId xmlns:a16="http://schemas.microsoft.com/office/drawing/2014/main" id="{EF46AB72-B1CF-6446-A9B0-5B4991ABD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1489058" y="3903603"/>
              <a:ext cx="457200" cy="457200"/>
            </a:xfrm>
            <a:prstGeom prst="rect">
              <a:avLst/>
            </a:prstGeom>
          </p:spPr>
        </p:pic>
      </p:grpSp>
      <p:sp>
        <p:nvSpPr>
          <p:cNvPr id="158" name="Textfeld 157">
            <a:extLst>
              <a:ext uri="{FF2B5EF4-FFF2-40B4-BE49-F238E27FC236}">
                <a16:creationId xmlns:a16="http://schemas.microsoft.com/office/drawing/2014/main" id="{68FEC65C-11DD-DE47-A115-E651878C6803}"/>
              </a:ext>
            </a:extLst>
          </p:cNvPr>
          <p:cNvSpPr txBox="1"/>
          <p:nvPr/>
        </p:nvSpPr>
        <p:spPr>
          <a:xfrm>
            <a:off x="6480000" y="3116540"/>
            <a:ext cx="22370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Ein- und Ausgabe von Daten über Programme.</a:t>
            </a:r>
          </a:p>
          <a:p>
            <a:pPr algn="ctr"/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Protokolle: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SMTP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HTTP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28D22182-8AD3-AD8F-AA8D-F0ECB6BA52BD}"/>
              </a:ext>
            </a:extLst>
          </p:cNvPr>
          <p:cNvGrpSpPr/>
          <p:nvPr/>
        </p:nvGrpSpPr>
        <p:grpSpPr>
          <a:xfrm>
            <a:off x="10637658" y="-1620000"/>
            <a:ext cx="1080000" cy="1440000"/>
            <a:chOff x="10637658" y="-1620000"/>
            <a:chExt cx="1080000" cy="1440000"/>
          </a:xfrm>
        </p:grpSpPr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D4A08541-8138-E970-5B3A-8BD46FB577F7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21" name="Rechteck: gefaltete Ecke 20">
                <a:extLst>
                  <a:ext uri="{FF2B5EF4-FFF2-40B4-BE49-F238E27FC236}">
                    <a16:creationId xmlns:a16="http://schemas.microsoft.com/office/drawing/2014/main" id="{E26E1F48-4649-0E0F-E9CD-E0E002F140E4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7D02E6E1-53C5-3BF6-F1C0-281CF88D0F88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4/12</a:t>
                </a:r>
              </a:p>
            </p:txBody>
          </p:sp>
        </p:grp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4B67FF9E-F3F3-3BE5-3CEB-829B978C3F95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8733D7BF-3C75-43A7-7A82-C4A13F20E6A5}"/>
              </a:ext>
            </a:extLst>
          </p:cNvPr>
          <p:cNvGrpSpPr/>
          <p:nvPr/>
        </p:nvGrpSpPr>
        <p:grpSpPr>
          <a:xfrm>
            <a:off x="10637658" y="-36000"/>
            <a:ext cx="1080000" cy="1440000"/>
            <a:chOff x="10637658" y="-1620000"/>
            <a:chExt cx="1080000" cy="1440000"/>
          </a:xfrm>
        </p:grpSpPr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21B87BEC-61E0-C679-9121-915ABF771937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90" name="Rechteck: gefaltete Ecke 89">
                <a:extLst>
                  <a:ext uri="{FF2B5EF4-FFF2-40B4-BE49-F238E27FC236}">
                    <a16:creationId xmlns:a16="http://schemas.microsoft.com/office/drawing/2014/main" id="{3EE03256-189B-8F32-E592-40512D253042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" name="Textfeld 91">
                <a:extLst>
                  <a:ext uri="{FF2B5EF4-FFF2-40B4-BE49-F238E27FC236}">
                    <a16:creationId xmlns:a16="http://schemas.microsoft.com/office/drawing/2014/main" id="{BFA17DD3-9A41-47B3-2EDB-50EDCA3B3E20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3/12</a:t>
                </a:r>
              </a:p>
            </p:txBody>
          </p:sp>
        </p:grp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DECB2D8C-8530-DEBF-79E5-2464A43B3D84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724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F517E103-D278-2ADA-93BB-2C1230BB18C2}"/>
              </a:ext>
            </a:extLst>
          </p:cNvPr>
          <p:cNvSpPr txBox="1">
            <a:spLocks noChangeAspect="1"/>
          </p:cNvSpPr>
          <p:nvPr/>
        </p:nvSpPr>
        <p:spPr>
          <a:xfrm>
            <a:off x="3076001" y="50523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477D3D89-D307-3E78-2709-A026398BFDAF}"/>
              </a:ext>
            </a:extLst>
          </p:cNvPr>
          <p:cNvGrpSpPr/>
          <p:nvPr/>
        </p:nvGrpSpPr>
        <p:grpSpPr>
          <a:xfrm>
            <a:off x="3600000" y="1898915"/>
            <a:ext cx="1692031" cy="3600000"/>
            <a:chOff x="1787491" y="1898915"/>
            <a:chExt cx="1692031" cy="3600000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8DBB984E-F2AA-D6FE-B1CF-243296A37704}"/>
                </a:ext>
              </a:extLst>
            </p:cNvPr>
            <p:cNvGrpSpPr/>
            <p:nvPr/>
          </p:nvGrpSpPr>
          <p:grpSpPr>
            <a:xfrm>
              <a:off x="1787491" y="1898915"/>
              <a:ext cx="1692031" cy="3600000"/>
              <a:chOff x="1787493" y="1898915"/>
              <a:chExt cx="1692031" cy="3600000"/>
            </a:xfrm>
          </p:grpSpPr>
          <p:grpSp>
            <p:nvGrpSpPr>
              <p:cNvPr id="29" name="Group 91">
                <a:extLst>
                  <a:ext uri="{FF2B5EF4-FFF2-40B4-BE49-F238E27FC236}">
                    <a16:creationId xmlns:a16="http://schemas.microsoft.com/office/drawing/2014/main" id="{28B5CC71-0B30-C842-C51B-A47ADD96380B}"/>
                  </a:ext>
                </a:extLst>
              </p:cNvPr>
              <p:cNvGrpSpPr/>
              <p:nvPr/>
            </p:nvGrpSpPr>
            <p:grpSpPr>
              <a:xfrm>
                <a:off x="182580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31" name="Oval 92">
                  <a:extLst>
                    <a:ext uri="{FF2B5EF4-FFF2-40B4-BE49-F238E27FC236}">
                      <a16:creationId xmlns:a16="http://schemas.microsoft.com/office/drawing/2014/main" id="{BE4CCA4A-0683-9FFB-41A1-9E345E269108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25">
                  <a:extLst>
                    <a:ext uri="{FF2B5EF4-FFF2-40B4-BE49-F238E27FC236}">
                      <a16:creationId xmlns:a16="http://schemas.microsoft.com/office/drawing/2014/main" id="{F49DA1E6-B6DA-DD7E-B078-9ACDAEF72351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33" name="Freeform 1066">
                    <a:extLst>
                      <a:ext uri="{FF2B5EF4-FFF2-40B4-BE49-F238E27FC236}">
                        <a16:creationId xmlns:a16="http://schemas.microsoft.com/office/drawing/2014/main" id="{66B0275F-305E-8728-3F5A-55A227E48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34" name="Freeform 1067">
                    <a:extLst>
                      <a:ext uri="{FF2B5EF4-FFF2-40B4-BE49-F238E27FC236}">
                        <a16:creationId xmlns:a16="http://schemas.microsoft.com/office/drawing/2014/main" id="{85371A45-31C1-FDA0-CE63-BF731F99BB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5" name="Freeform 1068">
                    <a:extLst>
                      <a:ext uri="{FF2B5EF4-FFF2-40B4-BE49-F238E27FC236}">
                        <a16:creationId xmlns:a16="http://schemas.microsoft.com/office/drawing/2014/main" id="{E4E09A22-08D2-73CB-E4CD-815ECDA0BD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6" name="Freeform 1076">
                    <a:extLst>
                      <a:ext uri="{FF2B5EF4-FFF2-40B4-BE49-F238E27FC236}">
                        <a16:creationId xmlns:a16="http://schemas.microsoft.com/office/drawing/2014/main" id="{24A29309-3FE9-877D-B3CC-A8E9812084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7" name="Freeform 1081">
                    <a:extLst>
                      <a:ext uri="{FF2B5EF4-FFF2-40B4-BE49-F238E27FC236}">
                        <a16:creationId xmlns:a16="http://schemas.microsoft.com/office/drawing/2014/main" id="{C38CA676-E0CF-C971-9DC6-D073DB0F3D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30" name="TextBox 140">
                <a:extLst>
                  <a:ext uri="{FF2B5EF4-FFF2-40B4-BE49-F238E27FC236}">
                    <a16:creationId xmlns:a16="http://schemas.microsoft.com/office/drawing/2014/main" id="{73262503-6A7C-A3B6-9846-9FA3CE1B8527}"/>
                  </a:ext>
                </a:extLst>
              </p:cNvPr>
              <p:cNvSpPr txBox="1"/>
              <p:nvPr/>
            </p:nvSpPr>
            <p:spPr>
              <a:xfrm>
                <a:off x="1787493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BC7D3"/>
                    </a:solidFill>
                  </a:rPr>
                  <a:t>06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Darstellungsschicht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(Presentation Layer)</a:t>
                </a:r>
              </a:p>
            </p:txBody>
          </p:sp>
        </p:grpSp>
        <p:pic>
          <p:nvPicPr>
            <p:cNvPr id="28" name="Grafik 27" descr="Sprache mit einfarbiger Füllung">
              <a:extLst>
                <a:ext uri="{FF2B5EF4-FFF2-40B4-BE49-F238E27FC236}">
                  <a16:creationId xmlns:a16="http://schemas.microsoft.com/office/drawing/2014/main" id="{D601D861-BAB5-6DF7-5901-E03362D5B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8153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C3528223-87BC-7AB5-420B-6E19C1C988B6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3520557" y="1898915"/>
            <a:chExt cx="1692031" cy="3600000"/>
          </a:xfrm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306A01D5-0D43-2550-54B0-42FBB4CB2CA7}"/>
                </a:ext>
              </a:extLst>
            </p:cNvPr>
            <p:cNvGrpSpPr/>
            <p:nvPr/>
          </p:nvGrpSpPr>
          <p:grpSpPr>
            <a:xfrm>
              <a:off x="3520557" y="1898915"/>
              <a:ext cx="1692031" cy="3600000"/>
              <a:chOff x="3520557" y="1898915"/>
              <a:chExt cx="1692031" cy="3600000"/>
            </a:xfrm>
          </p:grpSpPr>
          <p:grpSp>
            <p:nvGrpSpPr>
              <p:cNvPr id="41" name="Group 100">
                <a:extLst>
                  <a:ext uri="{FF2B5EF4-FFF2-40B4-BE49-F238E27FC236}">
                    <a16:creationId xmlns:a16="http://schemas.microsoft.com/office/drawing/2014/main" id="{1352604B-C7C6-8822-5A99-619EEBA63FC7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43" name="Oval 101">
                  <a:extLst>
                    <a:ext uri="{FF2B5EF4-FFF2-40B4-BE49-F238E27FC236}">
                      <a16:creationId xmlns:a16="http://schemas.microsoft.com/office/drawing/2014/main" id="{67243AB5-A80C-2990-6A86-451803402DD9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4" name="Group 25">
                  <a:extLst>
                    <a:ext uri="{FF2B5EF4-FFF2-40B4-BE49-F238E27FC236}">
                      <a16:creationId xmlns:a16="http://schemas.microsoft.com/office/drawing/2014/main" id="{E532F79E-85FA-6394-740C-B310CD8BCE0A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45" name="Freeform 1066">
                    <a:extLst>
                      <a:ext uri="{FF2B5EF4-FFF2-40B4-BE49-F238E27FC236}">
                        <a16:creationId xmlns:a16="http://schemas.microsoft.com/office/drawing/2014/main" id="{FC49B5C0-D20E-5B33-3F7E-E6B75BC2C6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46" name="Freeform 1067">
                    <a:extLst>
                      <a:ext uri="{FF2B5EF4-FFF2-40B4-BE49-F238E27FC236}">
                        <a16:creationId xmlns:a16="http://schemas.microsoft.com/office/drawing/2014/main" id="{AA4EB991-C550-4146-D814-6D11A0E7B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7" name="Freeform 1068">
                    <a:extLst>
                      <a:ext uri="{FF2B5EF4-FFF2-40B4-BE49-F238E27FC236}">
                        <a16:creationId xmlns:a16="http://schemas.microsoft.com/office/drawing/2014/main" id="{67FBB9CD-0AE0-20D1-97E2-54331373EC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8" name="Freeform 1076">
                    <a:extLst>
                      <a:ext uri="{FF2B5EF4-FFF2-40B4-BE49-F238E27FC236}">
                        <a16:creationId xmlns:a16="http://schemas.microsoft.com/office/drawing/2014/main" id="{946FE1AE-6CFD-ACCD-884E-F3A51D3F1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9" name="Freeform 1081">
                    <a:extLst>
                      <a:ext uri="{FF2B5EF4-FFF2-40B4-BE49-F238E27FC236}">
                        <a16:creationId xmlns:a16="http://schemas.microsoft.com/office/drawing/2014/main" id="{02601381-DBD5-20E5-FAAE-C816DC292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42" name="TextBox 141">
                <a:extLst>
                  <a:ext uri="{FF2B5EF4-FFF2-40B4-BE49-F238E27FC236}">
                    <a16:creationId xmlns:a16="http://schemas.microsoft.com/office/drawing/2014/main" id="{48068857-2475-D61D-0DF3-8F30A29A60E9}"/>
                  </a:ext>
                </a:extLst>
              </p:cNvPr>
              <p:cNvSpPr txBox="1"/>
              <p:nvPr/>
            </p:nvSpPr>
            <p:spPr>
              <a:xfrm>
                <a:off x="352055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7C2DE"/>
                    </a:solidFill>
                  </a:rPr>
                  <a:t>05</a:t>
                </a:r>
                <a:r>
                  <a:rPr lang="en-US" sz="1400" b="1" dirty="0">
                    <a:solidFill>
                      <a:srgbClr val="27C2DE"/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Kommunikationsschicht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(Session Layer)</a:t>
                </a:r>
              </a:p>
            </p:txBody>
          </p:sp>
        </p:grpSp>
        <p:pic>
          <p:nvPicPr>
            <p:cNvPr id="40" name="Grafik 39" descr="Verbindungen mit einfarbiger Füllung">
              <a:extLst>
                <a:ext uri="{FF2B5EF4-FFF2-40B4-BE49-F238E27FC236}">
                  <a16:creationId xmlns:a16="http://schemas.microsoft.com/office/drawing/2014/main" id="{3D77FE92-3FB2-E195-799A-387B2B9CC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51218" y="3906025"/>
              <a:ext cx="457200" cy="457200"/>
            </a:xfrm>
            <a:prstGeom prst="rect">
              <a:avLst/>
            </a:prstGeom>
          </p:spPr>
        </p:pic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FCB90A09-39D6-8FD1-65BE-CFE8E2C83DBE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5253622" y="1898915"/>
            <a:chExt cx="1692031" cy="3600000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8861BB01-8347-1F09-119E-DE6244A00E0C}"/>
                </a:ext>
              </a:extLst>
            </p:cNvPr>
            <p:cNvGrpSpPr/>
            <p:nvPr/>
          </p:nvGrpSpPr>
          <p:grpSpPr>
            <a:xfrm>
              <a:off x="5253622" y="1898915"/>
              <a:ext cx="1692031" cy="3600000"/>
              <a:chOff x="5253622" y="1898915"/>
              <a:chExt cx="1692031" cy="3600000"/>
            </a:xfrm>
          </p:grpSpPr>
          <p:grpSp>
            <p:nvGrpSpPr>
              <p:cNvPr id="53" name="Group 109">
                <a:extLst>
                  <a:ext uri="{FF2B5EF4-FFF2-40B4-BE49-F238E27FC236}">
                    <a16:creationId xmlns:a16="http://schemas.microsoft.com/office/drawing/2014/main" id="{3161DF32-F708-CD8E-3659-822D7980AD68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55" name="Oval 110">
                  <a:extLst>
                    <a:ext uri="{FF2B5EF4-FFF2-40B4-BE49-F238E27FC236}">
                      <a16:creationId xmlns:a16="http://schemas.microsoft.com/office/drawing/2014/main" id="{36BAC6DC-085A-55C5-33EA-F3EBDA2D3DF2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" name="Group 25">
                  <a:extLst>
                    <a:ext uri="{FF2B5EF4-FFF2-40B4-BE49-F238E27FC236}">
                      <a16:creationId xmlns:a16="http://schemas.microsoft.com/office/drawing/2014/main" id="{C5A2BDF5-F0FC-FBE2-B821-60313DF3FDB8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57" name="Freeform 1066">
                    <a:extLst>
                      <a:ext uri="{FF2B5EF4-FFF2-40B4-BE49-F238E27FC236}">
                        <a16:creationId xmlns:a16="http://schemas.microsoft.com/office/drawing/2014/main" id="{609DE8FA-233A-2C2E-77C6-795858CCBE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58" name="Freeform 1067">
                    <a:extLst>
                      <a:ext uri="{FF2B5EF4-FFF2-40B4-BE49-F238E27FC236}">
                        <a16:creationId xmlns:a16="http://schemas.microsoft.com/office/drawing/2014/main" id="{CFE6CB1A-CDE9-E208-5AC1-8FB20DC3D2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59" name="Freeform 1068">
                    <a:extLst>
                      <a:ext uri="{FF2B5EF4-FFF2-40B4-BE49-F238E27FC236}">
                        <a16:creationId xmlns:a16="http://schemas.microsoft.com/office/drawing/2014/main" id="{D17AADCC-4C07-1B36-3DE1-6F326DD761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0" name="Freeform 1076">
                    <a:extLst>
                      <a:ext uri="{FF2B5EF4-FFF2-40B4-BE49-F238E27FC236}">
                        <a16:creationId xmlns:a16="http://schemas.microsoft.com/office/drawing/2014/main" id="{A0855CAB-B8AF-4A0B-0F22-E3ED924A50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1" name="Freeform 1081">
                    <a:extLst>
                      <a:ext uri="{FF2B5EF4-FFF2-40B4-BE49-F238E27FC236}">
                        <a16:creationId xmlns:a16="http://schemas.microsoft.com/office/drawing/2014/main" id="{87BEB125-08F1-875B-372F-4A867D25C5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54" name="TextBox 142">
                <a:extLst>
                  <a:ext uri="{FF2B5EF4-FFF2-40B4-BE49-F238E27FC236}">
                    <a16:creationId xmlns:a16="http://schemas.microsoft.com/office/drawing/2014/main" id="{501DD7BB-5989-F66C-DB62-A68878B71E23}"/>
                  </a:ext>
                </a:extLst>
              </p:cNvPr>
              <p:cNvSpPr txBox="1"/>
              <p:nvPr/>
            </p:nvSpPr>
            <p:spPr>
              <a:xfrm>
                <a:off x="525362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42BBE6"/>
                    </a:solidFill>
                  </a:rPr>
                  <a:t>04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Transportschicht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</a:t>
                </a:r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Transort</a:t>
                </a:r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 Layer)</a:t>
                </a:r>
              </a:p>
            </p:txBody>
          </p:sp>
        </p:grpSp>
        <p:pic>
          <p:nvPicPr>
            <p:cNvPr id="52" name="Grafik 51" descr="Blockchain mit einfarbiger Füllung">
              <a:extLst>
                <a:ext uri="{FF2B5EF4-FFF2-40B4-BE49-F238E27FC236}">
                  <a16:creationId xmlns:a16="http://schemas.microsoft.com/office/drawing/2014/main" id="{F407862B-ED01-36D6-9537-429F120CC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6984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4C688D5F-B0AC-E678-0220-B81702F9ACD1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6986686" y="1898915"/>
            <a:chExt cx="1692031" cy="3600000"/>
          </a:xfrm>
        </p:grpSpPr>
        <p:grpSp>
          <p:nvGrpSpPr>
            <p:cNvPr id="63" name="Gruppieren 62">
              <a:extLst>
                <a:ext uri="{FF2B5EF4-FFF2-40B4-BE49-F238E27FC236}">
                  <a16:creationId xmlns:a16="http://schemas.microsoft.com/office/drawing/2014/main" id="{4E22B603-A857-35A5-D261-5740E579F9C2}"/>
                </a:ext>
              </a:extLst>
            </p:cNvPr>
            <p:cNvGrpSpPr/>
            <p:nvPr/>
          </p:nvGrpSpPr>
          <p:grpSpPr>
            <a:xfrm>
              <a:off x="6986686" y="1898915"/>
              <a:ext cx="1692031" cy="3600000"/>
              <a:chOff x="6986686" y="1898915"/>
              <a:chExt cx="1692031" cy="3600000"/>
            </a:xfrm>
          </p:grpSpPr>
          <p:grpSp>
            <p:nvGrpSpPr>
              <p:cNvPr id="65" name="Group 118">
                <a:extLst>
                  <a:ext uri="{FF2B5EF4-FFF2-40B4-BE49-F238E27FC236}">
                    <a16:creationId xmlns:a16="http://schemas.microsoft.com/office/drawing/2014/main" id="{B1D45F7B-3CC5-260E-B867-EE4A4FC82BD4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67" name="Oval 119">
                  <a:extLst>
                    <a:ext uri="{FF2B5EF4-FFF2-40B4-BE49-F238E27FC236}">
                      <a16:creationId xmlns:a16="http://schemas.microsoft.com/office/drawing/2014/main" id="{11AADB3E-2725-79C3-9B97-1D1B807F5944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8" name="Group 25">
                  <a:extLst>
                    <a:ext uri="{FF2B5EF4-FFF2-40B4-BE49-F238E27FC236}">
                      <a16:creationId xmlns:a16="http://schemas.microsoft.com/office/drawing/2014/main" id="{2853C987-0B29-6A05-3F7E-EE15ABEB4104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69" name="Freeform 1066">
                    <a:extLst>
                      <a:ext uri="{FF2B5EF4-FFF2-40B4-BE49-F238E27FC236}">
                        <a16:creationId xmlns:a16="http://schemas.microsoft.com/office/drawing/2014/main" id="{AFE2D42E-6030-6DBE-D3AE-F38BADFB1E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70" name="Freeform 1067">
                    <a:extLst>
                      <a:ext uri="{FF2B5EF4-FFF2-40B4-BE49-F238E27FC236}">
                        <a16:creationId xmlns:a16="http://schemas.microsoft.com/office/drawing/2014/main" id="{C0FDE7D4-D03E-AD29-09FC-DCEEEECBA4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1" name="Freeform 1068">
                    <a:extLst>
                      <a:ext uri="{FF2B5EF4-FFF2-40B4-BE49-F238E27FC236}">
                        <a16:creationId xmlns:a16="http://schemas.microsoft.com/office/drawing/2014/main" id="{4BB708F7-0A4C-5A0E-1EFD-EB17DE05E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2" name="Freeform 1076">
                    <a:extLst>
                      <a:ext uri="{FF2B5EF4-FFF2-40B4-BE49-F238E27FC236}">
                        <a16:creationId xmlns:a16="http://schemas.microsoft.com/office/drawing/2014/main" id="{6FE8D130-E88A-30CD-A067-D81699FCBA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3" name="Freeform 1081">
                    <a:extLst>
                      <a:ext uri="{FF2B5EF4-FFF2-40B4-BE49-F238E27FC236}">
                        <a16:creationId xmlns:a16="http://schemas.microsoft.com/office/drawing/2014/main" id="{FFE71D55-3D5A-0BCC-5E47-69F44F1C71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66" name="TextBox 143">
                <a:extLst>
                  <a:ext uri="{FF2B5EF4-FFF2-40B4-BE49-F238E27FC236}">
                    <a16:creationId xmlns:a16="http://schemas.microsoft.com/office/drawing/2014/main" id="{F5A48B3D-57F9-691A-543F-6DE11C1B22F2}"/>
                  </a:ext>
                </a:extLst>
              </p:cNvPr>
              <p:cNvSpPr txBox="1"/>
              <p:nvPr/>
            </p:nvSpPr>
            <p:spPr>
              <a:xfrm>
                <a:off x="6986686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5CB5EF"/>
                    </a:solidFill>
                  </a:rPr>
                  <a:t>03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Vermittlungsschicht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(Network Layer)</a:t>
                </a:r>
              </a:p>
            </p:txBody>
          </p:sp>
        </p:grpSp>
        <p:pic>
          <p:nvPicPr>
            <p:cNvPr id="64" name="Grafik 63" descr="Route zwei Stecknadeln mit Weg mit einfarbiger Füllung">
              <a:extLst>
                <a:ext uri="{FF2B5EF4-FFF2-40B4-BE49-F238E27FC236}">
                  <a16:creationId xmlns:a16="http://schemas.microsoft.com/office/drawing/2014/main" id="{1F97B693-31A2-0736-7488-0C092C801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2711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BDC23A8A-4D45-5F4B-C65B-BE09760D1050}"/>
              </a:ext>
            </a:extLst>
          </p:cNvPr>
          <p:cNvGrpSpPr/>
          <p:nvPr/>
        </p:nvGrpSpPr>
        <p:grpSpPr>
          <a:xfrm>
            <a:off x="-2880000" y="1898916"/>
            <a:ext cx="1692029" cy="3600000"/>
            <a:chOff x="54429" y="1898916"/>
            <a:chExt cx="1692029" cy="3600000"/>
          </a:xfrm>
        </p:grpSpPr>
        <p:grpSp>
          <p:nvGrpSpPr>
            <p:cNvPr id="75" name="Gruppieren 74">
              <a:extLst>
                <a:ext uri="{FF2B5EF4-FFF2-40B4-BE49-F238E27FC236}">
                  <a16:creationId xmlns:a16="http://schemas.microsoft.com/office/drawing/2014/main" id="{01855124-2945-F699-AAFA-032B2B5520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29" y="1898916"/>
              <a:ext cx="1692029" cy="3600000"/>
              <a:chOff x="54428" y="1898915"/>
              <a:chExt cx="1692031" cy="3600000"/>
            </a:xfrm>
          </p:grpSpPr>
          <p:grpSp>
            <p:nvGrpSpPr>
              <p:cNvPr id="77" name="Group 89">
                <a:extLst>
                  <a:ext uri="{FF2B5EF4-FFF2-40B4-BE49-F238E27FC236}">
                    <a16:creationId xmlns:a16="http://schemas.microsoft.com/office/drawing/2014/main" id="{C3A156AE-BD05-D1AF-BC16-A828DD2C9406}"/>
                  </a:ext>
                </a:extLst>
              </p:cNvPr>
              <p:cNvGrpSpPr/>
              <p:nvPr/>
            </p:nvGrpSpPr>
            <p:grpSpPr>
              <a:xfrm>
                <a:off x="92738" y="2976050"/>
                <a:ext cx="1609832" cy="2522865"/>
                <a:chOff x="1158028" y="2976158"/>
                <a:chExt cx="1537726" cy="2419327"/>
              </a:xfrm>
            </p:grpSpPr>
            <p:sp>
              <p:nvSpPr>
                <p:cNvPr id="80" name="Oval 77">
                  <a:extLst>
                    <a:ext uri="{FF2B5EF4-FFF2-40B4-BE49-F238E27FC236}">
                      <a16:creationId xmlns:a16="http://schemas.microsoft.com/office/drawing/2014/main" id="{3227C9DB-0EDA-BBF8-CB1D-7DC4FECBDAB1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1" name="Group 25">
                  <a:extLst>
                    <a:ext uri="{FF2B5EF4-FFF2-40B4-BE49-F238E27FC236}">
                      <a16:creationId xmlns:a16="http://schemas.microsoft.com/office/drawing/2014/main" id="{F8812BB1-63FD-DBC0-0081-54C4F0EAF4A6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82" name="Freeform 1066">
                    <a:extLst>
                      <a:ext uri="{FF2B5EF4-FFF2-40B4-BE49-F238E27FC236}">
                        <a16:creationId xmlns:a16="http://schemas.microsoft.com/office/drawing/2014/main" id="{E3A97008-D25C-E476-8B09-0A37AE4B38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83" name="Freeform 1067">
                    <a:extLst>
                      <a:ext uri="{FF2B5EF4-FFF2-40B4-BE49-F238E27FC236}">
                        <a16:creationId xmlns:a16="http://schemas.microsoft.com/office/drawing/2014/main" id="{6A1F887C-0FA7-68CD-98F5-0B8607C232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4" name="Freeform 1068">
                    <a:extLst>
                      <a:ext uri="{FF2B5EF4-FFF2-40B4-BE49-F238E27FC236}">
                        <a16:creationId xmlns:a16="http://schemas.microsoft.com/office/drawing/2014/main" id="{85AC59A9-D8FF-A269-3B71-09632B3D86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5" name="Freeform 1076">
                    <a:extLst>
                      <a:ext uri="{FF2B5EF4-FFF2-40B4-BE49-F238E27FC236}">
                        <a16:creationId xmlns:a16="http://schemas.microsoft.com/office/drawing/2014/main" id="{CAEFE248-55EC-F1C4-2845-E8F74B2482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6" name="Freeform 1081">
                    <a:extLst>
                      <a:ext uri="{FF2B5EF4-FFF2-40B4-BE49-F238E27FC236}">
                        <a16:creationId xmlns:a16="http://schemas.microsoft.com/office/drawing/2014/main" id="{2E3FFE0F-2DAC-4415-5ED1-C5C062CB6F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79" name="TextBox 139">
                <a:extLst>
                  <a:ext uri="{FF2B5EF4-FFF2-40B4-BE49-F238E27FC236}">
                    <a16:creationId xmlns:a16="http://schemas.microsoft.com/office/drawing/2014/main" id="{EB24E460-FABC-8CFD-60B4-B426B6A247D1}"/>
                  </a:ext>
                </a:extLst>
              </p:cNvPr>
              <p:cNvSpPr txBox="1"/>
              <p:nvPr/>
            </p:nvSpPr>
            <p:spPr>
              <a:xfrm>
                <a:off x="54428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9AA7B8"/>
                    </a:solidFill>
                  </a:rPr>
                  <a:t>07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Anwendungsschicht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(Application Layer)</a:t>
                </a:r>
              </a:p>
            </p:txBody>
          </p:sp>
        </p:grpSp>
        <p:pic>
          <p:nvPicPr>
            <p:cNvPr id="76" name="Grafik 75" descr="Tastatur mit einfarbiger Füllung">
              <a:extLst>
                <a:ext uri="{FF2B5EF4-FFF2-40B4-BE49-F238E27FC236}">
                  <a16:creationId xmlns:a16="http://schemas.microsoft.com/office/drawing/2014/main" id="{69AB352A-8E0E-4B98-BD6F-78A5017F9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70652" y="3896799"/>
              <a:ext cx="457200" cy="457200"/>
            </a:xfrm>
            <a:prstGeom prst="rect">
              <a:avLst/>
            </a:prstGeom>
          </p:spPr>
        </p:pic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FF78C0E1-7086-C911-FA5B-B118A670A137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8719752" y="1898915"/>
            <a:chExt cx="1692031" cy="3600000"/>
          </a:xfrm>
        </p:grpSpPr>
        <p:grpSp>
          <p:nvGrpSpPr>
            <p:cNvPr id="88" name="Gruppieren 87">
              <a:extLst>
                <a:ext uri="{FF2B5EF4-FFF2-40B4-BE49-F238E27FC236}">
                  <a16:creationId xmlns:a16="http://schemas.microsoft.com/office/drawing/2014/main" id="{16683928-1705-02F9-5245-8F54A15135D3}"/>
                </a:ext>
              </a:extLst>
            </p:cNvPr>
            <p:cNvGrpSpPr/>
            <p:nvPr/>
          </p:nvGrpSpPr>
          <p:grpSpPr>
            <a:xfrm>
              <a:off x="8719752" y="1898915"/>
              <a:ext cx="1692031" cy="3600000"/>
              <a:chOff x="8719752" y="1898915"/>
              <a:chExt cx="1692031" cy="3600000"/>
            </a:xfrm>
          </p:grpSpPr>
          <p:grpSp>
            <p:nvGrpSpPr>
              <p:cNvPr id="91" name="Group 127">
                <a:extLst>
                  <a:ext uri="{FF2B5EF4-FFF2-40B4-BE49-F238E27FC236}">
                    <a16:creationId xmlns:a16="http://schemas.microsoft.com/office/drawing/2014/main" id="{E0DBC333-4081-8162-8085-15C7446AE431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104" name="Oval 128">
                  <a:extLst>
                    <a:ext uri="{FF2B5EF4-FFF2-40B4-BE49-F238E27FC236}">
                      <a16:creationId xmlns:a16="http://schemas.microsoft.com/office/drawing/2014/main" id="{D6B0B402-EFAB-2C94-61EC-0DA6CECEB20A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3" name="Group 25">
                  <a:extLst>
                    <a:ext uri="{FF2B5EF4-FFF2-40B4-BE49-F238E27FC236}">
                      <a16:creationId xmlns:a16="http://schemas.microsoft.com/office/drawing/2014/main" id="{D8FD5918-0917-4609-5EFE-726584E46524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22" name="Freeform 1066">
                    <a:extLst>
                      <a:ext uri="{FF2B5EF4-FFF2-40B4-BE49-F238E27FC236}">
                        <a16:creationId xmlns:a16="http://schemas.microsoft.com/office/drawing/2014/main" id="{429F83F8-9BA1-2409-41AD-95C3464729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31" name="Freeform 1067">
                    <a:extLst>
                      <a:ext uri="{FF2B5EF4-FFF2-40B4-BE49-F238E27FC236}">
                        <a16:creationId xmlns:a16="http://schemas.microsoft.com/office/drawing/2014/main" id="{940590E1-B205-5F17-6D3E-0D84C6E644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7" name="Freeform 1068">
                    <a:extLst>
                      <a:ext uri="{FF2B5EF4-FFF2-40B4-BE49-F238E27FC236}">
                        <a16:creationId xmlns:a16="http://schemas.microsoft.com/office/drawing/2014/main" id="{6A2C9090-76AE-2DFB-E532-FE9A73FECC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8" name="Freeform 1076">
                    <a:extLst>
                      <a:ext uri="{FF2B5EF4-FFF2-40B4-BE49-F238E27FC236}">
                        <a16:creationId xmlns:a16="http://schemas.microsoft.com/office/drawing/2014/main" id="{94EA8AD7-95AE-DAD7-F1D5-83730BFD45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9" name="Freeform 1081">
                    <a:extLst>
                      <a:ext uri="{FF2B5EF4-FFF2-40B4-BE49-F238E27FC236}">
                        <a16:creationId xmlns:a16="http://schemas.microsoft.com/office/drawing/2014/main" id="{A1C97D3A-6E43-E63D-CB8E-FB5EDC89C7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95" name="TextBox 144">
                <a:extLst>
                  <a:ext uri="{FF2B5EF4-FFF2-40B4-BE49-F238E27FC236}">
                    <a16:creationId xmlns:a16="http://schemas.microsoft.com/office/drawing/2014/main" id="{2B0E6512-0CA3-A4F3-0EED-C6A34C5C7202}"/>
                  </a:ext>
                </a:extLst>
              </p:cNvPr>
              <p:cNvSpPr txBox="1"/>
              <p:nvPr/>
            </p:nvSpPr>
            <p:spPr>
              <a:xfrm>
                <a:off x="871975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AAFB"/>
                    </a:solidFill>
                  </a:rPr>
                  <a:t>02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Sicherungsschicht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(Data Link Layer)</a:t>
                </a:r>
              </a:p>
            </p:txBody>
          </p:sp>
        </p:grpSp>
        <p:pic>
          <p:nvPicPr>
            <p:cNvPr id="89" name="Grafik 88" descr="Lupe mit einfarbiger Füllung">
              <a:extLst>
                <a:ext uri="{FF2B5EF4-FFF2-40B4-BE49-F238E27FC236}">
                  <a16:creationId xmlns:a16="http://schemas.microsoft.com/office/drawing/2014/main" id="{168E5C2D-7599-C702-F1E8-CE99149A6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49292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A942B9C6-F56B-9EEF-B74B-D6ECA96A6CBE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10458397" y="1898915"/>
            <a:chExt cx="1692031" cy="3600000"/>
          </a:xfrm>
        </p:grpSpPr>
        <p:grpSp>
          <p:nvGrpSpPr>
            <p:cNvPr id="147" name="Gruppieren 146">
              <a:extLst>
                <a:ext uri="{FF2B5EF4-FFF2-40B4-BE49-F238E27FC236}">
                  <a16:creationId xmlns:a16="http://schemas.microsoft.com/office/drawing/2014/main" id="{1D3E9F1D-0656-3151-6D98-4FBCCC402272}"/>
                </a:ext>
              </a:extLst>
            </p:cNvPr>
            <p:cNvGrpSpPr/>
            <p:nvPr/>
          </p:nvGrpSpPr>
          <p:grpSpPr>
            <a:xfrm>
              <a:off x="10458397" y="1898915"/>
              <a:ext cx="1692031" cy="3600000"/>
              <a:chOff x="10458397" y="1898915"/>
              <a:chExt cx="1692031" cy="3600000"/>
            </a:xfrm>
          </p:grpSpPr>
          <p:grpSp>
            <p:nvGrpSpPr>
              <p:cNvPr id="149" name="Group 127">
                <a:extLst>
                  <a:ext uri="{FF2B5EF4-FFF2-40B4-BE49-F238E27FC236}">
                    <a16:creationId xmlns:a16="http://schemas.microsoft.com/office/drawing/2014/main" id="{39BCBE43-EC32-9137-60FB-E4A88D2639C3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51" name="Oval 128">
                  <a:extLst>
                    <a:ext uri="{FF2B5EF4-FFF2-40B4-BE49-F238E27FC236}">
                      <a16:creationId xmlns:a16="http://schemas.microsoft.com/office/drawing/2014/main" id="{2E418F4B-AB12-CDDD-4159-18C9E16418F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25">
                  <a:extLst>
                    <a:ext uri="{FF2B5EF4-FFF2-40B4-BE49-F238E27FC236}">
                      <a16:creationId xmlns:a16="http://schemas.microsoft.com/office/drawing/2014/main" id="{B7134818-94CB-885D-643D-BC3CEB35BF1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53" name="Freeform 1066">
                    <a:extLst>
                      <a:ext uri="{FF2B5EF4-FFF2-40B4-BE49-F238E27FC236}">
                        <a16:creationId xmlns:a16="http://schemas.microsoft.com/office/drawing/2014/main" id="{82885F1C-47AA-962D-5FFD-7F70B9B15B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54" name="Freeform 1067">
                    <a:extLst>
                      <a:ext uri="{FF2B5EF4-FFF2-40B4-BE49-F238E27FC236}">
                        <a16:creationId xmlns:a16="http://schemas.microsoft.com/office/drawing/2014/main" id="{B34B9F26-2EAF-69F8-847B-FAD13F2A0E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5" name="Freeform 1068">
                    <a:extLst>
                      <a:ext uri="{FF2B5EF4-FFF2-40B4-BE49-F238E27FC236}">
                        <a16:creationId xmlns:a16="http://schemas.microsoft.com/office/drawing/2014/main" id="{897D42CD-1C93-440A-03FA-9C759B7F62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6" name="Freeform 1076">
                    <a:extLst>
                      <a:ext uri="{FF2B5EF4-FFF2-40B4-BE49-F238E27FC236}">
                        <a16:creationId xmlns:a16="http://schemas.microsoft.com/office/drawing/2014/main" id="{67CBC2A2-AB52-0961-C0FE-088803826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7" name="Freeform 1081">
                    <a:extLst>
                      <a:ext uri="{FF2B5EF4-FFF2-40B4-BE49-F238E27FC236}">
                        <a16:creationId xmlns:a16="http://schemas.microsoft.com/office/drawing/2014/main" id="{8434E262-79D7-8ED4-0158-0B46222C7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50" name="TextBox 144">
                <a:extLst>
                  <a:ext uri="{FF2B5EF4-FFF2-40B4-BE49-F238E27FC236}">
                    <a16:creationId xmlns:a16="http://schemas.microsoft.com/office/drawing/2014/main" id="{73F10AD1-DC49-23BD-DBDC-6F9A95508CE1}"/>
                  </a:ext>
                </a:extLst>
              </p:cNvPr>
              <p:cNvSpPr txBox="1"/>
              <p:nvPr/>
            </p:nvSpPr>
            <p:spPr>
              <a:xfrm>
                <a:off x="1045839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9DFF"/>
                    </a:solidFill>
                  </a:rPr>
                  <a:t>01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Bitübertragungsschicht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(Physical Layer)</a:t>
                </a:r>
              </a:p>
            </p:txBody>
          </p:sp>
        </p:grpSp>
        <p:pic>
          <p:nvPicPr>
            <p:cNvPr id="148" name="Grafik 147" descr="Binär mit einfarbiger Füllung">
              <a:extLst>
                <a:ext uri="{FF2B5EF4-FFF2-40B4-BE49-F238E27FC236}">
                  <a16:creationId xmlns:a16="http://schemas.microsoft.com/office/drawing/2014/main" id="{EF46AB72-B1CF-6446-A9B0-5B4991ABD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1489058" y="3903603"/>
              <a:ext cx="457200" cy="457200"/>
            </a:xfrm>
            <a:prstGeom prst="rect">
              <a:avLst/>
            </a:prstGeom>
          </p:spPr>
        </p:pic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C6C2F570-ECE2-D5E9-06A4-A5C2A218EA0F}"/>
              </a:ext>
            </a:extLst>
          </p:cNvPr>
          <p:cNvSpPr txBox="1"/>
          <p:nvPr/>
        </p:nvSpPr>
        <p:spPr>
          <a:xfrm>
            <a:off x="6480000" y="2839541"/>
            <a:ext cx="22370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Daten werden System unabhängig übersetzt, komprimieren und verschlüsseln.</a:t>
            </a:r>
          </a:p>
          <a:p>
            <a:pPr algn="ctr"/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Protokolle: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Telnet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FTP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205E178D-5651-7167-5DB6-25BA721DD8A2}"/>
              </a:ext>
            </a:extLst>
          </p:cNvPr>
          <p:cNvGrpSpPr/>
          <p:nvPr/>
        </p:nvGrpSpPr>
        <p:grpSpPr>
          <a:xfrm>
            <a:off x="10637658" y="-1620000"/>
            <a:ext cx="1080000" cy="1440000"/>
            <a:chOff x="10637658" y="-1620000"/>
            <a:chExt cx="1080000" cy="1440000"/>
          </a:xfrm>
        </p:grpSpPr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02C8C311-8E59-175A-BE0B-7643F14AEBA5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13" name="Rechteck: gefaltete Ecke 12">
                <a:extLst>
                  <a:ext uri="{FF2B5EF4-FFF2-40B4-BE49-F238E27FC236}">
                    <a16:creationId xmlns:a16="http://schemas.microsoft.com/office/drawing/2014/main" id="{5269C954-77BA-82B1-B710-49166AC75174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EC2D9025-77CA-7F2F-63E2-D8EDCC6E6669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5/12</a:t>
                </a:r>
              </a:p>
            </p:txBody>
          </p:sp>
        </p:grp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DE566663-CB3E-99AC-ADA4-BD4727D884DA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A2485B97-8780-617C-1C65-6F03A6A2D5BD}"/>
              </a:ext>
            </a:extLst>
          </p:cNvPr>
          <p:cNvGrpSpPr/>
          <p:nvPr/>
        </p:nvGrpSpPr>
        <p:grpSpPr>
          <a:xfrm>
            <a:off x="10637658" y="-36000"/>
            <a:ext cx="1080000" cy="1440000"/>
            <a:chOff x="10637658" y="-1620000"/>
            <a:chExt cx="1080000" cy="1440000"/>
          </a:xfrm>
        </p:grpSpPr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3298EA3F-1A1D-D237-43F7-7832D5F0FB5C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78" name="Rechteck: gefaltete Ecke 77">
                <a:extLst>
                  <a:ext uri="{FF2B5EF4-FFF2-40B4-BE49-F238E27FC236}">
                    <a16:creationId xmlns:a16="http://schemas.microsoft.com/office/drawing/2014/main" id="{9CCDD4A3-9B6A-D3F8-F71E-B5B14D8D247D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" name="Textfeld 89">
                <a:extLst>
                  <a:ext uri="{FF2B5EF4-FFF2-40B4-BE49-F238E27FC236}">
                    <a16:creationId xmlns:a16="http://schemas.microsoft.com/office/drawing/2014/main" id="{D2F8D124-4B8B-590C-FFF3-20C0176261D5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4/12</a:t>
                </a:r>
              </a:p>
            </p:txBody>
          </p:sp>
        </p:grp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72B20B37-57F5-7DC2-F044-D445C4736A72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0978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F517E103-D278-2ADA-93BB-2C1230BB18C2}"/>
              </a:ext>
            </a:extLst>
          </p:cNvPr>
          <p:cNvSpPr txBox="1">
            <a:spLocks noChangeAspect="1"/>
          </p:cNvSpPr>
          <p:nvPr/>
        </p:nvSpPr>
        <p:spPr>
          <a:xfrm>
            <a:off x="3076001" y="50523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477D3D89-D307-3E78-2709-A026398BFDAF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1787491" y="1898915"/>
            <a:chExt cx="1692031" cy="3600000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8DBB984E-F2AA-D6FE-B1CF-243296A37704}"/>
                </a:ext>
              </a:extLst>
            </p:cNvPr>
            <p:cNvGrpSpPr/>
            <p:nvPr/>
          </p:nvGrpSpPr>
          <p:grpSpPr>
            <a:xfrm>
              <a:off x="1787491" y="1898915"/>
              <a:ext cx="1692031" cy="3600000"/>
              <a:chOff x="1787493" y="1898915"/>
              <a:chExt cx="1692031" cy="3600000"/>
            </a:xfrm>
          </p:grpSpPr>
          <p:grpSp>
            <p:nvGrpSpPr>
              <p:cNvPr id="29" name="Group 91">
                <a:extLst>
                  <a:ext uri="{FF2B5EF4-FFF2-40B4-BE49-F238E27FC236}">
                    <a16:creationId xmlns:a16="http://schemas.microsoft.com/office/drawing/2014/main" id="{28B5CC71-0B30-C842-C51B-A47ADD96380B}"/>
                  </a:ext>
                </a:extLst>
              </p:cNvPr>
              <p:cNvGrpSpPr/>
              <p:nvPr/>
            </p:nvGrpSpPr>
            <p:grpSpPr>
              <a:xfrm>
                <a:off x="182580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31" name="Oval 92">
                  <a:extLst>
                    <a:ext uri="{FF2B5EF4-FFF2-40B4-BE49-F238E27FC236}">
                      <a16:creationId xmlns:a16="http://schemas.microsoft.com/office/drawing/2014/main" id="{BE4CCA4A-0683-9FFB-41A1-9E345E269108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25">
                  <a:extLst>
                    <a:ext uri="{FF2B5EF4-FFF2-40B4-BE49-F238E27FC236}">
                      <a16:creationId xmlns:a16="http://schemas.microsoft.com/office/drawing/2014/main" id="{F49DA1E6-B6DA-DD7E-B078-9ACDAEF72351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33" name="Freeform 1066">
                    <a:extLst>
                      <a:ext uri="{FF2B5EF4-FFF2-40B4-BE49-F238E27FC236}">
                        <a16:creationId xmlns:a16="http://schemas.microsoft.com/office/drawing/2014/main" id="{66B0275F-305E-8728-3F5A-55A227E48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34" name="Freeform 1067">
                    <a:extLst>
                      <a:ext uri="{FF2B5EF4-FFF2-40B4-BE49-F238E27FC236}">
                        <a16:creationId xmlns:a16="http://schemas.microsoft.com/office/drawing/2014/main" id="{85371A45-31C1-FDA0-CE63-BF731F99BB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5" name="Freeform 1068">
                    <a:extLst>
                      <a:ext uri="{FF2B5EF4-FFF2-40B4-BE49-F238E27FC236}">
                        <a16:creationId xmlns:a16="http://schemas.microsoft.com/office/drawing/2014/main" id="{E4E09A22-08D2-73CB-E4CD-815ECDA0BD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6" name="Freeform 1076">
                    <a:extLst>
                      <a:ext uri="{FF2B5EF4-FFF2-40B4-BE49-F238E27FC236}">
                        <a16:creationId xmlns:a16="http://schemas.microsoft.com/office/drawing/2014/main" id="{24A29309-3FE9-877D-B3CC-A8E9812084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7" name="Freeform 1081">
                    <a:extLst>
                      <a:ext uri="{FF2B5EF4-FFF2-40B4-BE49-F238E27FC236}">
                        <a16:creationId xmlns:a16="http://schemas.microsoft.com/office/drawing/2014/main" id="{C38CA676-E0CF-C971-9DC6-D073DB0F3D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30" name="TextBox 140">
                <a:extLst>
                  <a:ext uri="{FF2B5EF4-FFF2-40B4-BE49-F238E27FC236}">
                    <a16:creationId xmlns:a16="http://schemas.microsoft.com/office/drawing/2014/main" id="{73262503-6A7C-A3B6-9846-9FA3CE1B8527}"/>
                  </a:ext>
                </a:extLst>
              </p:cNvPr>
              <p:cNvSpPr txBox="1"/>
              <p:nvPr/>
            </p:nvSpPr>
            <p:spPr>
              <a:xfrm>
                <a:off x="1787493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BC7D3"/>
                    </a:solidFill>
                  </a:rPr>
                  <a:t>06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Darstellungsschicht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(Presentation Layer)</a:t>
                </a:r>
              </a:p>
            </p:txBody>
          </p:sp>
        </p:grpSp>
        <p:pic>
          <p:nvPicPr>
            <p:cNvPr id="28" name="Grafik 27" descr="Sprache mit einfarbiger Füllung">
              <a:extLst>
                <a:ext uri="{FF2B5EF4-FFF2-40B4-BE49-F238E27FC236}">
                  <a16:creationId xmlns:a16="http://schemas.microsoft.com/office/drawing/2014/main" id="{D601D861-BAB5-6DF7-5901-E03362D5B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8153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C3528223-87BC-7AB5-420B-6E19C1C988B6}"/>
              </a:ext>
            </a:extLst>
          </p:cNvPr>
          <p:cNvGrpSpPr/>
          <p:nvPr/>
        </p:nvGrpSpPr>
        <p:grpSpPr>
          <a:xfrm>
            <a:off x="3600000" y="1898915"/>
            <a:ext cx="1692031" cy="3600000"/>
            <a:chOff x="3520557" y="1898915"/>
            <a:chExt cx="1692031" cy="3600000"/>
          </a:xfrm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306A01D5-0D43-2550-54B0-42FBB4CB2CA7}"/>
                </a:ext>
              </a:extLst>
            </p:cNvPr>
            <p:cNvGrpSpPr/>
            <p:nvPr/>
          </p:nvGrpSpPr>
          <p:grpSpPr>
            <a:xfrm>
              <a:off x="3520557" y="1898915"/>
              <a:ext cx="1692031" cy="3600000"/>
              <a:chOff x="3520557" y="1898915"/>
              <a:chExt cx="1692031" cy="3600000"/>
            </a:xfrm>
          </p:grpSpPr>
          <p:grpSp>
            <p:nvGrpSpPr>
              <p:cNvPr id="41" name="Group 100">
                <a:extLst>
                  <a:ext uri="{FF2B5EF4-FFF2-40B4-BE49-F238E27FC236}">
                    <a16:creationId xmlns:a16="http://schemas.microsoft.com/office/drawing/2014/main" id="{1352604B-C7C6-8822-5A99-619EEBA63FC7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43" name="Oval 101">
                  <a:extLst>
                    <a:ext uri="{FF2B5EF4-FFF2-40B4-BE49-F238E27FC236}">
                      <a16:creationId xmlns:a16="http://schemas.microsoft.com/office/drawing/2014/main" id="{67243AB5-A80C-2990-6A86-451803402DD9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4" name="Group 25">
                  <a:extLst>
                    <a:ext uri="{FF2B5EF4-FFF2-40B4-BE49-F238E27FC236}">
                      <a16:creationId xmlns:a16="http://schemas.microsoft.com/office/drawing/2014/main" id="{E532F79E-85FA-6394-740C-B310CD8BCE0A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45" name="Freeform 1066">
                    <a:extLst>
                      <a:ext uri="{FF2B5EF4-FFF2-40B4-BE49-F238E27FC236}">
                        <a16:creationId xmlns:a16="http://schemas.microsoft.com/office/drawing/2014/main" id="{FC49B5C0-D20E-5B33-3F7E-E6B75BC2C6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46" name="Freeform 1067">
                    <a:extLst>
                      <a:ext uri="{FF2B5EF4-FFF2-40B4-BE49-F238E27FC236}">
                        <a16:creationId xmlns:a16="http://schemas.microsoft.com/office/drawing/2014/main" id="{AA4EB991-C550-4146-D814-6D11A0E7B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7" name="Freeform 1068">
                    <a:extLst>
                      <a:ext uri="{FF2B5EF4-FFF2-40B4-BE49-F238E27FC236}">
                        <a16:creationId xmlns:a16="http://schemas.microsoft.com/office/drawing/2014/main" id="{67FBB9CD-0AE0-20D1-97E2-54331373EC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8" name="Freeform 1076">
                    <a:extLst>
                      <a:ext uri="{FF2B5EF4-FFF2-40B4-BE49-F238E27FC236}">
                        <a16:creationId xmlns:a16="http://schemas.microsoft.com/office/drawing/2014/main" id="{946FE1AE-6CFD-ACCD-884E-F3A51D3F1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9" name="Freeform 1081">
                    <a:extLst>
                      <a:ext uri="{FF2B5EF4-FFF2-40B4-BE49-F238E27FC236}">
                        <a16:creationId xmlns:a16="http://schemas.microsoft.com/office/drawing/2014/main" id="{02601381-DBD5-20E5-FAAE-C816DC292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42" name="TextBox 141">
                <a:extLst>
                  <a:ext uri="{FF2B5EF4-FFF2-40B4-BE49-F238E27FC236}">
                    <a16:creationId xmlns:a16="http://schemas.microsoft.com/office/drawing/2014/main" id="{48068857-2475-D61D-0DF3-8F30A29A60E9}"/>
                  </a:ext>
                </a:extLst>
              </p:cNvPr>
              <p:cNvSpPr txBox="1"/>
              <p:nvPr/>
            </p:nvSpPr>
            <p:spPr>
              <a:xfrm>
                <a:off x="352055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7C2DE"/>
                    </a:solidFill>
                  </a:rPr>
                  <a:t>05</a:t>
                </a:r>
                <a:r>
                  <a:rPr lang="en-US" sz="1400" b="1" dirty="0">
                    <a:solidFill>
                      <a:srgbClr val="27C2DE"/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Kommunikationsschicht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(Session Layer)</a:t>
                </a:r>
              </a:p>
            </p:txBody>
          </p:sp>
        </p:grpSp>
        <p:pic>
          <p:nvPicPr>
            <p:cNvPr id="40" name="Grafik 39" descr="Verbindungen mit einfarbiger Füllung">
              <a:extLst>
                <a:ext uri="{FF2B5EF4-FFF2-40B4-BE49-F238E27FC236}">
                  <a16:creationId xmlns:a16="http://schemas.microsoft.com/office/drawing/2014/main" id="{3D77FE92-3FB2-E195-799A-387B2B9CC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51218" y="3906025"/>
              <a:ext cx="457200" cy="457200"/>
            </a:xfrm>
            <a:prstGeom prst="rect">
              <a:avLst/>
            </a:prstGeom>
          </p:spPr>
        </p:pic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FCB90A09-39D6-8FD1-65BE-CFE8E2C83DBE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5253622" y="1898915"/>
            <a:chExt cx="1692031" cy="3600000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8861BB01-8347-1F09-119E-DE6244A00E0C}"/>
                </a:ext>
              </a:extLst>
            </p:cNvPr>
            <p:cNvGrpSpPr/>
            <p:nvPr/>
          </p:nvGrpSpPr>
          <p:grpSpPr>
            <a:xfrm>
              <a:off x="5253622" y="1898915"/>
              <a:ext cx="1692031" cy="3600000"/>
              <a:chOff x="5253622" y="1898915"/>
              <a:chExt cx="1692031" cy="3600000"/>
            </a:xfrm>
          </p:grpSpPr>
          <p:grpSp>
            <p:nvGrpSpPr>
              <p:cNvPr id="53" name="Group 109">
                <a:extLst>
                  <a:ext uri="{FF2B5EF4-FFF2-40B4-BE49-F238E27FC236}">
                    <a16:creationId xmlns:a16="http://schemas.microsoft.com/office/drawing/2014/main" id="{3161DF32-F708-CD8E-3659-822D7980AD68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55" name="Oval 110">
                  <a:extLst>
                    <a:ext uri="{FF2B5EF4-FFF2-40B4-BE49-F238E27FC236}">
                      <a16:creationId xmlns:a16="http://schemas.microsoft.com/office/drawing/2014/main" id="{36BAC6DC-085A-55C5-33EA-F3EBDA2D3DF2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" name="Group 25">
                  <a:extLst>
                    <a:ext uri="{FF2B5EF4-FFF2-40B4-BE49-F238E27FC236}">
                      <a16:creationId xmlns:a16="http://schemas.microsoft.com/office/drawing/2014/main" id="{C5A2BDF5-F0FC-FBE2-B821-60313DF3FDB8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57" name="Freeform 1066">
                    <a:extLst>
                      <a:ext uri="{FF2B5EF4-FFF2-40B4-BE49-F238E27FC236}">
                        <a16:creationId xmlns:a16="http://schemas.microsoft.com/office/drawing/2014/main" id="{609DE8FA-233A-2C2E-77C6-795858CCBE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58" name="Freeform 1067">
                    <a:extLst>
                      <a:ext uri="{FF2B5EF4-FFF2-40B4-BE49-F238E27FC236}">
                        <a16:creationId xmlns:a16="http://schemas.microsoft.com/office/drawing/2014/main" id="{CFE6CB1A-CDE9-E208-5AC1-8FB20DC3D2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59" name="Freeform 1068">
                    <a:extLst>
                      <a:ext uri="{FF2B5EF4-FFF2-40B4-BE49-F238E27FC236}">
                        <a16:creationId xmlns:a16="http://schemas.microsoft.com/office/drawing/2014/main" id="{D17AADCC-4C07-1B36-3DE1-6F326DD761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0" name="Freeform 1076">
                    <a:extLst>
                      <a:ext uri="{FF2B5EF4-FFF2-40B4-BE49-F238E27FC236}">
                        <a16:creationId xmlns:a16="http://schemas.microsoft.com/office/drawing/2014/main" id="{A0855CAB-B8AF-4A0B-0F22-E3ED924A50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1" name="Freeform 1081">
                    <a:extLst>
                      <a:ext uri="{FF2B5EF4-FFF2-40B4-BE49-F238E27FC236}">
                        <a16:creationId xmlns:a16="http://schemas.microsoft.com/office/drawing/2014/main" id="{87BEB125-08F1-875B-372F-4A867D25C5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54" name="TextBox 142">
                <a:extLst>
                  <a:ext uri="{FF2B5EF4-FFF2-40B4-BE49-F238E27FC236}">
                    <a16:creationId xmlns:a16="http://schemas.microsoft.com/office/drawing/2014/main" id="{501DD7BB-5989-F66C-DB62-A68878B71E23}"/>
                  </a:ext>
                </a:extLst>
              </p:cNvPr>
              <p:cNvSpPr txBox="1"/>
              <p:nvPr/>
            </p:nvSpPr>
            <p:spPr>
              <a:xfrm>
                <a:off x="525362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42BBE6"/>
                    </a:solidFill>
                  </a:rPr>
                  <a:t>04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Transportschicht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</a:t>
                </a:r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Transort</a:t>
                </a:r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 Layer)</a:t>
                </a:r>
              </a:p>
            </p:txBody>
          </p:sp>
        </p:grpSp>
        <p:pic>
          <p:nvPicPr>
            <p:cNvPr id="52" name="Grafik 51" descr="Blockchain mit einfarbiger Füllung">
              <a:extLst>
                <a:ext uri="{FF2B5EF4-FFF2-40B4-BE49-F238E27FC236}">
                  <a16:creationId xmlns:a16="http://schemas.microsoft.com/office/drawing/2014/main" id="{F407862B-ED01-36D6-9537-429F120CC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6984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4C688D5F-B0AC-E678-0220-B81702F9ACD1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6986686" y="1898915"/>
            <a:chExt cx="1692031" cy="3600000"/>
          </a:xfrm>
        </p:grpSpPr>
        <p:grpSp>
          <p:nvGrpSpPr>
            <p:cNvPr id="63" name="Gruppieren 62">
              <a:extLst>
                <a:ext uri="{FF2B5EF4-FFF2-40B4-BE49-F238E27FC236}">
                  <a16:creationId xmlns:a16="http://schemas.microsoft.com/office/drawing/2014/main" id="{4E22B603-A857-35A5-D261-5740E579F9C2}"/>
                </a:ext>
              </a:extLst>
            </p:cNvPr>
            <p:cNvGrpSpPr/>
            <p:nvPr/>
          </p:nvGrpSpPr>
          <p:grpSpPr>
            <a:xfrm>
              <a:off x="6986686" y="1898915"/>
              <a:ext cx="1692031" cy="3600000"/>
              <a:chOff x="6986686" y="1898915"/>
              <a:chExt cx="1692031" cy="3600000"/>
            </a:xfrm>
          </p:grpSpPr>
          <p:grpSp>
            <p:nvGrpSpPr>
              <p:cNvPr id="65" name="Group 118">
                <a:extLst>
                  <a:ext uri="{FF2B5EF4-FFF2-40B4-BE49-F238E27FC236}">
                    <a16:creationId xmlns:a16="http://schemas.microsoft.com/office/drawing/2014/main" id="{B1D45F7B-3CC5-260E-B867-EE4A4FC82BD4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67" name="Oval 119">
                  <a:extLst>
                    <a:ext uri="{FF2B5EF4-FFF2-40B4-BE49-F238E27FC236}">
                      <a16:creationId xmlns:a16="http://schemas.microsoft.com/office/drawing/2014/main" id="{11AADB3E-2725-79C3-9B97-1D1B807F5944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8" name="Group 25">
                  <a:extLst>
                    <a:ext uri="{FF2B5EF4-FFF2-40B4-BE49-F238E27FC236}">
                      <a16:creationId xmlns:a16="http://schemas.microsoft.com/office/drawing/2014/main" id="{2853C987-0B29-6A05-3F7E-EE15ABEB4104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69" name="Freeform 1066">
                    <a:extLst>
                      <a:ext uri="{FF2B5EF4-FFF2-40B4-BE49-F238E27FC236}">
                        <a16:creationId xmlns:a16="http://schemas.microsoft.com/office/drawing/2014/main" id="{AFE2D42E-6030-6DBE-D3AE-F38BADFB1E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70" name="Freeform 1067">
                    <a:extLst>
                      <a:ext uri="{FF2B5EF4-FFF2-40B4-BE49-F238E27FC236}">
                        <a16:creationId xmlns:a16="http://schemas.microsoft.com/office/drawing/2014/main" id="{C0FDE7D4-D03E-AD29-09FC-DCEEEECBA4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1" name="Freeform 1068">
                    <a:extLst>
                      <a:ext uri="{FF2B5EF4-FFF2-40B4-BE49-F238E27FC236}">
                        <a16:creationId xmlns:a16="http://schemas.microsoft.com/office/drawing/2014/main" id="{4BB708F7-0A4C-5A0E-1EFD-EB17DE05E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2" name="Freeform 1076">
                    <a:extLst>
                      <a:ext uri="{FF2B5EF4-FFF2-40B4-BE49-F238E27FC236}">
                        <a16:creationId xmlns:a16="http://schemas.microsoft.com/office/drawing/2014/main" id="{6FE8D130-E88A-30CD-A067-D81699FCBA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3" name="Freeform 1081">
                    <a:extLst>
                      <a:ext uri="{FF2B5EF4-FFF2-40B4-BE49-F238E27FC236}">
                        <a16:creationId xmlns:a16="http://schemas.microsoft.com/office/drawing/2014/main" id="{FFE71D55-3D5A-0BCC-5E47-69F44F1C71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66" name="TextBox 143">
                <a:extLst>
                  <a:ext uri="{FF2B5EF4-FFF2-40B4-BE49-F238E27FC236}">
                    <a16:creationId xmlns:a16="http://schemas.microsoft.com/office/drawing/2014/main" id="{F5A48B3D-57F9-691A-543F-6DE11C1B22F2}"/>
                  </a:ext>
                </a:extLst>
              </p:cNvPr>
              <p:cNvSpPr txBox="1"/>
              <p:nvPr/>
            </p:nvSpPr>
            <p:spPr>
              <a:xfrm>
                <a:off x="6986686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5CB5EF"/>
                    </a:solidFill>
                  </a:rPr>
                  <a:t>03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Vermittlungsschicht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(Network Layer)</a:t>
                </a:r>
              </a:p>
            </p:txBody>
          </p:sp>
        </p:grpSp>
        <p:pic>
          <p:nvPicPr>
            <p:cNvPr id="64" name="Grafik 63" descr="Route zwei Stecknadeln mit Weg mit einfarbiger Füllung">
              <a:extLst>
                <a:ext uri="{FF2B5EF4-FFF2-40B4-BE49-F238E27FC236}">
                  <a16:creationId xmlns:a16="http://schemas.microsoft.com/office/drawing/2014/main" id="{1F97B693-31A2-0736-7488-0C092C801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2711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BDC23A8A-4D45-5F4B-C65B-BE09760D1050}"/>
              </a:ext>
            </a:extLst>
          </p:cNvPr>
          <p:cNvGrpSpPr/>
          <p:nvPr/>
        </p:nvGrpSpPr>
        <p:grpSpPr>
          <a:xfrm>
            <a:off x="-2880000" y="1898916"/>
            <a:ext cx="1692029" cy="3600000"/>
            <a:chOff x="54429" y="1898916"/>
            <a:chExt cx="1692029" cy="3600000"/>
          </a:xfrm>
        </p:grpSpPr>
        <p:grpSp>
          <p:nvGrpSpPr>
            <p:cNvPr id="75" name="Gruppieren 74">
              <a:extLst>
                <a:ext uri="{FF2B5EF4-FFF2-40B4-BE49-F238E27FC236}">
                  <a16:creationId xmlns:a16="http://schemas.microsoft.com/office/drawing/2014/main" id="{01855124-2945-F699-AAFA-032B2B5520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29" y="1898916"/>
              <a:ext cx="1692029" cy="3600000"/>
              <a:chOff x="54428" y="1898915"/>
              <a:chExt cx="1692031" cy="3600000"/>
            </a:xfrm>
          </p:grpSpPr>
          <p:grpSp>
            <p:nvGrpSpPr>
              <p:cNvPr id="77" name="Group 89">
                <a:extLst>
                  <a:ext uri="{FF2B5EF4-FFF2-40B4-BE49-F238E27FC236}">
                    <a16:creationId xmlns:a16="http://schemas.microsoft.com/office/drawing/2014/main" id="{C3A156AE-BD05-D1AF-BC16-A828DD2C9406}"/>
                  </a:ext>
                </a:extLst>
              </p:cNvPr>
              <p:cNvGrpSpPr/>
              <p:nvPr/>
            </p:nvGrpSpPr>
            <p:grpSpPr>
              <a:xfrm>
                <a:off x="92738" y="2976050"/>
                <a:ext cx="1609832" cy="2522865"/>
                <a:chOff x="1158028" y="2976158"/>
                <a:chExt cx="1537726" cy="2419327"/>
              </a:xfrm>
            </p:grpSpPr>
            <p:sp>
              <p:nvSpPr>
                <p:cNvPr id="80" name="Oval 77">
                  <a:extLst>
                    <a:ext uri="{FF2B5EF4-FFF2-40B4-BE49-F238E27FC236}">
                      <a16:creationId xmlns:a16="http://schemas.microsoft.com/office/drawing/2014/main" id="{3227C9DB-0EDA-BBF8-CB1D-7DC4FECBDAB1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1" name="Group 25">
                  <a:extLst>
                    <a:ext uri="{FF2B5EF4-FFF2-40B4-BE49-F238E27FC236}">
                      <a16:creationId xmlns:a16="http://schemas.microsoft.com/office/drawing/2014/main" id="{F8812BB1-63FD-DBC0-0081-54C4F0EAF4A6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82" name="Freeform 1066">
                    <a:extLst>
                      <a:ext uri="{FF2B5EF4-FFF2-40B4-BE49-F238E27FC236}">
                        <a16:creationId xmlns:a16="http://schemas.microsoft.com/office/drawing/2014/main" id="{E3A97008-D25C-E476-8B09-0A37AE4B38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83" name="Freeform 1067">
                    <a:extLst>
                      <a:ext uri="{FF2B5EF4-FFF2-40B4-BE49-F238E27FC236}">
                        <a16:creationId xmlns:a16="http://schemas.microsoft.com/office/drawing/2014/main" id="{6A1F887C-0FA7-68CD-98F5-0B8607C232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4" name="Freeform 1068">
                    <a:extLst>
                      <a:ext uri="{FF2B5EF4-FFF2-40B4-BE49-F238E27FC236}">
                        <a16:creationId xmlns:a16="http://schemas.microsoft.com/office/drawing/2014/main" id="{85AC59A9-D8FF-A269-3B71-09632B3D86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5" name="Freeform 1076">
                    <a:extLst>
                      <a:ext uri="{FF2B5EF4-FFF2-40B4-BE49-F238E27FC236}">
                        <a16:creationId xmlns:a16="http://schemas.microsoft.com/office/drawing/2014/main" id="{CAEFE248-55EC-F1C4-2845-E8F74B2482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6" name="Freeform 1081">
                    <a:extLst>
                      <a:ext uri="{FF2B5EF4-FFF2-40B4-BE49-F238E27FC236}">
                        <a16:creationId xmlns:a16="http://schemas.microsoft.com/office/drawing/2014/main" id="{2E3FFE0F-2DAC-4415-5ED1-C5C062CB6F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79" name="TextBox 139">
                <a:extLst>
                  <a:ext uri="{FF2B5EF4-FFF2-40B4-BE49-F238E27FC236}">
                    <a16:creationId xmlns:a16="http://schemas.microsoft.com/office/drawing/2014/main" id="{EB24E460-FABC-8CFD-60B4-B426B6A247D1}"/>
                  </a:ext>
                </a:extLst>
              </p:cNvPr>
              <p:cNvSpPr txBox="1"/>
              <p:nvPr/>
            </p:nvSpPr>
            <p:spPr>
              <a:xfrm>
                <a:off x="54428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9AA7B8"/>
                    </a:solidFill>
                  </a:rPr>
                  <a:t>07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Anwendungsschicht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(Application Layer)</a:t>
                </a:r>
              </a:p>
            </p:txBody>
          </p:sp>
        </p:grpSp>
        <p:pic>
          <p:nvPicPr>
            <p:cNvPr id="76" name="Grafik 75" descr="Tastatur mit einfarbiger Füllung">
              <a:extLst>
                <a:ext uri="{FF2B5EF4-FFF2-40B4-BE49-F238E27FC236}">
                  <a16:creationId xmlns:a16="http://schemas.microsoft.com/office/drawing/2014/main" id="{69AB352A-8E0E-4B98-BD6F-78A5017F9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70652" y="3896799"/>
              <a:ext cx="457200" cy="457200"/>
            </a:xfrm>
            <a:prstGeom prst="rect">
              <a:avLst/>
            </a:prstGeom>
          </p:spPr>
        </p:pic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FF78C0E1-7086-C911-FA5B-B118A670A137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8719752" y="1898915"/>
            <a:chExt cx="1692031" cy="3600000"/>
          </a:xfrm>
        </p:grpSpPr>
        <p:grpSp>
          <p:nvGrpSpPr>
            <p:cNvPr id="88" name="Gruppieren 87">
              <a:extLst>
                <a:ext uri="{FF2B5EF4-FFF2-40B4-BE49-F238E27FC236}">
                  <a16:creationId xmlns:a16="http://schemas.microsoft.com/office/drawing/2014/main" id="{16683928-1705-02F9-5245-8F54A15135D3}"/>
                </a:ext>
              </a:extLst>
            </p:cNvPr>
            <p:cNvGrpSpPr/>
            <p:nvPr/>
          </p:nvGrpSpPr>
          <p:grpSpPr>
            <a:xfrm>
              <a:off x="8719752" y="1898915"/>
              <a:ext cx="1692031" cy="3600000"/>
              <a:chOff x="8719752" y="1898915"/>
              <a:chExt cx="1692031" cy="3600000"/>
            </a:xfrm>
          </p:grpSpPr>
          <p:grpSp>
            <p:nvGrpSpPr>
              <p:cNvPr id="91" name="Group 127">
                <a:extLst>
                  <a:ext uri="{FF2B5EF4-FFF2-40B4-BE49-F238E27FC236}">
                    <a16:creationId xmlns:a16="http://schemas.microsoft.com/office/drawing/2014/main" id="{E0DBC333-4081-8162-8085-15C7446AE431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104" name="Oval 128">
                  <a:extLst>
                    <a:ext uri="{FF2B5EF4-FFF2-40B4-BE49-F238E27FC236}">
                      <a16:creationId xmlns:a16="http://schemas.microsoft.com/office/drawing/2014/main" id="{D6B0B402-EFAB-2C94-61EC-0DA6CECEB20A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3" name="Group 25">
                  <a:extLst>
                    <a:ext uri="{FF2B5EF4-FFF2-40B4-BE49-F238E27FC236}">
                      <a16:creationId xmlns:a16="http://schemas.microsoft.com/office/drawing/2014/main" id="{D8FD5918-0917-4609-5EFE-726584E46524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22" name="Freeform 1066">
                    <a:extLst>
                      <a:ext uri="{FF2B5EF4-FFF2-40B4-BE49-F238E27FC236}">
                        <a16:creationId xmlns:a16="http://schemas.microsoft.com/office/drawing/2014/main" id="{429F83F8-9BA1-2409-41AD-95C3464729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31" name="Freeform 1067">
                    <a:extLst>
                      <a:ext uri="{FF2B5EF4-FFF2-40B4-BE49-F238E27FC236}">
                        <a16:creationId xmlns:a16="http://schemas.microsoft.com/office/drawing/2014/main" id="{940590E1-B205-5F17-6D3E-0D84C6E644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7" name="Freeform 1068">
                    <a:extLst>
                      <a:ext uri="{FF2B5EF4-FFF2-40B4-BE49-F238E27FC236}">
                        <a16:creationId xmlns:a16="http://schemas.microsoft.com/office/drawing/2014/main" id="{6A2C9090-76AE-2DFB-E532-FE9A73FECC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8" name="Freeform 1076">
                    <a:extLst>
                      <a:ext uri="{FF2B5EF4-FFF2-40B4-BE49-F238E27FC236}">
                        <a16:creationId xmlns:a16="http://schemas.microsoft.com/office/drawing/2014/main" id="{94EA8AD7-95AE-DAD7-F1D5-83730BFD45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9" name="Freeform 1081">
                    <a:extLst>
                      <a:ext uri="{FF2B5EF4-FFF2-40B4-BE49-F238E27FC236}">
                        <a16:creationId xmlns:a16="http://schemas.microsoft.com/office/drawing/2014/main" id="{A1C97D3A-6E43-E63D-CB8E-FB5EDC89C7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95" name="TextBox 144">
                <a:extLst>
                  <a:ext uri="{FF2B5EF4-FFF2-40B4-BE49-F238E27FC236}">
                    <a16:creationId xmlns:a16="http://schemas.microsoft.com/office/drawing/2014/main" id="{2B0E6512-0CA3-A4F3-0EED-C6A34C5C7202}"/>
                  </a:ext>
                </a:extLst>
              </p:cNvPr>
              <p:cNvSpPr txBox="1"/>
              <p:nvPr/>
            </p:nvSpPr>
            <p:spPr>
              <a:xfrm>
                <a:off x="871975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AAFB"/>
                    </a:solidFill>
                  </a:rPr>
                  <a:t>02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Sicherungsschicht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(Data Link Layer)</a:t>
                </a:r>
              </a:p>
            </p:txBody>
          </p:sp>
        </p:grpSp>
        <p:pic>
          <p:nvPicPr>
            <p:cNvPr id="89" name="Grafik 88" descr="Lupe mit einfarbiger Füllung">
              <a:extLst>
                <a:ext uri="{FF2B5EF4-FFF2-40B4-BE49-F238E27FC236}">
                  <a16:creationId xmlns:a16="http://schemas.microsoft.com/office/drawing/2014/main" id="{168E5C2D-7599-C702-F1E8-CE99149A6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49292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A942B9C6-F56B-9EEF-B74B-D6ECA96A6CBE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10458397" y="1898915"/>
            <a:chExt cx="1692031" cy="3600000"/>
          </a:xfrm>
        </p:grpSpPr>
        <p:grpSp>
          <p:nvGrpSpPr>
            <p:cNvPr id="147" name="Gruppieren 146">
              <a:extLst>
                <a:ext uri="{FF2B5EF4-FFF2-40B4-BE49-F238E27FC236}">
                  <a16:creationId xmlns:a16="http://schemas.microsoft.com/office/drawing/2014/main" id="{1D3E9F1D-0656-3151-6D98-4FBCCC402272}"/>
                </a:ext>
              </a:extLst>
            </p:cNvPr>
            <p:cNvGrpSpPr/>
            <p:nvPr/>
          </p:nvGrpSpPr>
          <p:grpSpPr>
            <a:xfrm>
              <a:off x="10458397" y="1898915"/>
              <a:ext cx="1692031" cy="3600000"/>
              <a:chOff x="10458397" y="1898915"/>
              <a:chExt cx="1692031" cy="3600000"/>
            </a:xfrm>
          </p:grpSpPr>
          <p:grpSp>
            <p:nvGrpSpPr>
              <p:cNvPr id="149" name="Group 127">
                <a:extLst>
                  <a:ext uri="{FF2B5EF4-FFF2-40B4-BE49-F238E27FC236}">
                    <a16:creationId xmlns:a16="http://schemas.microsoft.com/office/drawing/2014/main" id="{39BCBE43-EC32-9137-60FB-E4A88D2639C3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51" name="Oval 128">
                  <a:extLst>
                    <a:ext uri="{FF2B5EF4-FFF2-40B4-BE49-F238E27FC236}">
                      <a16:creationId xmlns:a16="http://schemas.microsoft.com/office/drawing/2014/main" id="{2E418F4B-AB12-CDDD-4159-18C9E16418F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25">
                  <a:extLst>
                    <a:ext uri="{FF2B5EF4-FFF2-40B4-BE49-F238E27FC236}">
                      <a16:creationId xmlns:a16="http://schemas.microsoft.com/office/drawing/2014/main" id="{B7134818-94CB-885D-643D-BC3CEB35BF1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53" name="Freeform 1066">
                    <a:extLst>
                      <a:ext uri="{FF2B5EF4-FFF2-40B4-BE49-F238E27FC236}">
                        <a16:creationId xmlns:a16="http://schemas.microsoft.com/office/drawing/2014/main" id="{82885F1C-47AA-962D-5FFD-7F70B9B15B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54" name="Freeform 1067">
                    <a:extLst>
                      <a:ext uri="{FF2B5EF4-FFF2-40B4-BE49-F238E27FC236}">
                        <a16:creationId xmlns:a16="http://schemas.microsoft.com/office/drawing/2014/main" id="{B34B9F26-2EAF-69F8-847B-FAD13F2A0E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5" name="Freeform 1068">
                    <a:extLst>
                      <a:ext uri="{FF2B5EF4-FFF2-40B4-BE49-F238E27FC236}">
                        <a16:creationId xmlns:a16="http://schemas.microsoft.com/office/drawing/2014/main" id="{897D42CD-1C93-440A-03FA-9C759B7F62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6" name="Freeform 1076">
                    <a:extLst>
                      <a:ext uri="{FF2B5EF4-FFF2-40B4-BE49-F238E27FC236}">
                        <a16:creationId xmlns:a16="http://schemas.microsoft.com/office/drawing/2014/main" id="{67CBC2A2-AB52-0961-C0FE-088803826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7" name="Freeform 1081">
                    <a:extLst>
                      <a:ext uri="{FF2B5EF4-FFF2-40B4-BE49-F238E27FC236}">
                        <a16:creationId xmlns:a16="http://schemas.microsoft.com/office/drawing/2014/main" id="{8434E262-79D7-8ED4-0158-0B46222C7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50" name="TextBox 144">
                <a:extLst>
                  <a:ext uri="{FF2B5EF4-FFF2-40B4-BE49-F238E27FC236}">
                    <a16:creationId xmlns:a16="http://schemas.microsoft.com/office/drawing/2014/main" id="{73F10AD1-DC49-23BD-DBDC-6F9A95508CE1}"/>
                  </a:ext>
                </a:extLst>
              </p:cNvPr>
              <p:cNvSpPr txBox="1"/>
              <p:nvPr/>
            </p:nvSpPr>
            <p:spPr>
              <a:xfrm>
                <a:off x="1045839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9DFF"/>
                    </a:solidFill>
                  </a:rPr>
                  <a:t>01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Bitübertragungsschicht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(Physical Layer)</a:t>
                </a:r>
              </a:p>
            </p:txBody>
          </p:sp>
        </p:grpSp>
        <p:pic>
          <p:nvPicPr>
            <p:cNvPr id="148" name="Grafik 147" descr="Binär mit einfarbiger Füllung">
              <a:extLst>
                <a:ext uri="{FF2B5EF4-FFF2-40B4-BE49-F238E27FC236}">
                  <a16:creationId xmlns:a16="http://schemas.microsoft.com/office/drawing/2014/main" id="{EF46AB72-B1CF-6446-A9B0-5B4991ABD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1489058" y="3903603"/>
              <a:ext cx="457200" cy="457200"/>
            </a:xfrm>
            <a:prstGeom prst="rect">
              <a:avLst/>
            </a:prstGeom>
          </p:spPr>
        </p:pic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99299F86-FF21-37EF-B718-3D4308316462}"/>
              </a:ext>
            </a:extLst>
          </p:cNvPr>
          <p:cNvSpPr txBox="1"/>
          <p:nvPr/>
        </p:nvSpPr>
        <p:spPr>
          <a:xfrm>
            <a:off x="6480000" y="2694238"/>
            <a:ext cx="22370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Eine Verbindung zu einem anderen Computer wird hergestellt um Daten auszutauschen.</a:t>
            </a:r>
          </a:p>
          <a:p>
            <a:pPr algn="ctr"/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Protokolle: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NNTP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TFTP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B2BAAF7-0371-58C8-0E48-54AA5B8C1722}"/>
              </a:ext>
            </a:extLst>
          </p:cNvPr>
          <p:cNvGrpSpPr/>
          <p:nvPr/>
        </p:nvGrpSpPr>
        <p:grpSpPr>
          <a:xfrm>
            <a:off x="10637658" y="-1620000"/>
            <a:ext cx="1080000" cy="1440000"/>
            <a:chOff x="10637658" y="-1620000"/>
            <a:chExt cx="1080000" cy="1440000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22F29298-848A-AACF-E872-991DF74B472A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19" name="Rechteck: gefaltete Ecke 18">
                <a:extLst>
                  <a:ext uri="{FF2B5EF4-FFF2-40B4-BE49-F238E27FC236}">
                    <a16:creationId xmlns:a16="http://schemas.microsoft.com/office/drawing/2014/main" id="{768F0869-5119-C374-0977-742170B335D2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DDB1CAC7-008B-BFBB-8C93-AFB8FCA20430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6/12</a:t>
                </a:r>
              </a:p>
            </p:txBody>
          </p:sp>
        </p:grp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DA1B1F5A-09B2-8E2E-F8F9-D3625AEE7CB3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6DC7B694-5B35-EB99-85DC-1843663059BE}"/>
              </a:ext>
            </a:extLst>
          </p:cNvPr>
          <p:cNvGrpSpPr/>
          <p:nvPr/>
        </p:nvGrpSpPr>
        <p:grpSpPr>
          <a:xfrm>
            <a:off x="10637658" y="-36000"/>
            <a:ext cx="1080000" cy="1440000"/>
            <a:chOff x="10637658" y="-1620000"/>
            <a:chExt cx="1080000" cy="1440000"/>
          </a:xfrm>
        </p:grpSpPr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EEC193C5-DD9D-1C71-9148-95C9106EE800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25" name="Rechteck: gefaltete Ecke 24">
                <a:extLst>
                  <a:ext uri="{FF2B5EF4-FFF2-40B4-BE49-F238E27FC236}">
                    <a16:creationId xmlns:a16="http://schemas.microsoft.com/office/drawing/2014/main" id="{A4CC5337-A327-4587-B5C1-F1D13C842B11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" name="Textfeld 77">
                <a:extLst>
                  <a:ext uri="{FF2B5EF4-FFF2-40B4-BE49-F238E27FC236}">
                    <a16:creationId xmlns:a16="http://schemas.microsoft.com/office/drawing/2014/main" id="{F99903F3-D4CE-A886-B710-4A39EDF3EF93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5/12</a:t>
                </a:r>
              </a:p>
            </p:txBody>
          </p:sp>
        </p:grp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CA7CB35B-7EF6-78DD-313E-4E0F0C7FD381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8198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F517E103-D278-2ADA-93BB-2C1230BB18C2}"/>
              </a:ext>
            </a:extLst>
          </p:cNvPr>
          <p:cNvSpPr txBox="1">
            <a:spLocks noChangeAspect="1"/>
          </p:cNvSpPr>
          <p:nvPr/>
        </p:nvSpPr>
        <p:spPr>
          <a:xfrm>
            <a:off x="3076001" y="50523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477D3D89-D307-3E78-2709-A026398BFDAF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1787491" y="1898915"/>
            <a:chExt cx="1692031" cy="3600000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8DBB984E-F2AA-D6FE-B1CF-243296A37704}"/>
                </a:ext>
              </a:extLst>
            </p:cNvPr>
            <p:cNvGrpSpPr/>
            <p:nvPr/>
          </p:nvGrpSpPr>
          <p:grpSpPr>
            <a:xfrm>
              <a:off x="1787491" y="1898915"/>
              <a:ext cx="1692031" cy="3600000"/>
              <a:chOff x="1787493" y="1898915"/>
              <a:chExt cx="1692031" cy="3600000"/>
            </a:xfrm>
          </p:grpSpPr>
          <p:grpSp>
            <p:nvGrpSpPr>
              <p:cNvPr id="29" name="Group 91">
                <a:extLst>
                  <a:ext uri="{FF2B5EF4-FFF2-40B4-BE49-F238E27FC236}">
                    <a16:creationId xmlns:a16="http://schemas.microsoft.com/office/drawing/2014/main" id="{28B5CC71-0B30-C842-C51B-A47ADD96380B}"/>
                  </a:ext>
                </a:extLst>
              </p:cNvPr>
              <p:cNvGrpSpPr/>
              <p:nvPr/>
            </p:nvGrpSpPr>
            <p:grpSpPr>
              <a:xfrm>
                <a:off x="182580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31" name="Oval 92">
                  <a:extLst>
                    <a:ext uri="{FF2B5EF4-FFF2-40B4-BE49-F238E27FC236}">
                      <a16:creationId xmlns:a16="http://schemas.microsoft.com/office/drawing/2014/main" id="{BE4CCA4A-0683-9FFB-41A1-9E345E269108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25">
                  <a:extLst>
                    <a:ext uri="{FF2B5EF4-FFF2-40B4-BE49-F238E27FC236}">
                      <a16:creationId xmlns:a16="http://schemas.microsoft.com/office/drawing/2014/main" id="{F49DA1E6-B6DA-DD7E-B078-9ACDAEF72351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33" name="Freeform 1066">
                    <a:extLst>
                      <a:ext uri="{FF2B5EF4-FFF2-40B4-BE49-F238E27FC236}">
                        <a16:creationId xmlns:a16="http://schemas.microsoft.com/office/drawing/2014/main" id="{66B0275F-305E-8728-3F5A-55A227E48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34" name="Freeform 1067">
                    <a:extLst>
                      <a:ext uri="{FF2B5EF4-FFF2-40B4-BE49-F238E27FC236}">
                        <a16:creationId xmlns:a16="http://schemas.microsoft.com/office/drawing/2014/main" id="{85371A45-31C1-FDA0-CE63-BF731F99BB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5" name="Freeform 1068">
                    <a:extLst>
                      <a:ext uri="{FF2B5EF4-FFF2-40B4-BE49-F238E27FC236}">
                        <a16:creationId xmlns:a16="http://schemas.microsoft.com/office/drawing/2014/main" id="{E4E09A22-08D2-73CB-E4CD-815ECDA0BD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6" name="Freeform 1076">
                    <a:extLst>
                      <a:ext uri="{FF2B5EF4-FFF2-40B4-BE49-F238E27FC236}">
                        <a16:creationId xmlns:a16="http://schemas.microsoft.com/office/drawing/2014/main" id="{24A29309-3FE9-877D-B3CC-A8E9812084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7" name="Freeform 1081">
                    <a:extLst>
                      <a:ext uri="{FF2B5EF4-FFF2-40B4-BE49-F238E27FC236}">
                        <a16:creationId xmlns:a16="http://schemas.microsoft.com/office/drawing/2014/main" id="{C38CA676-E0CF-C971-9DC6-D073DB0F3D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30" name="TextBox 140">
                <a:extLst>
                  <a:ext uri="{FF2B5EF4-FFF2-40B4-BE49-F238E27FC236}">
                    <a16:creationId xmlns:a16="http://schemas.microsoft.com/office/drawing/2014/main" id="{73262503-6A7C-A3B6-9846-9FA3CE1B8527}"/>
                  </a:ext>
                </a:extLst>
              </p:cNvPr>
              <p:cNvSpPr txBox="1"/>
              <p:nvPr/>
            </p:nvSpPr>
            <p:spPr>
              <a:xfrm>
                <a:off x="1787493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BC7D3"/>
                    </a:solidFill>
                  </a:rPr>
                  <a:t>06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Darstellungsschicht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(Presentation Layer)</a:t>
                </a:r>
              </a:p>
            </p:txBody>
          </p:sp>
        </p:grpSp>
        <p:pic>
          <p:nvPicPr>
            <p:cNvPr id="28" name="Grafik 27" descr="Sprache mit einfarbiger Füllung">
              <a:extLst>
                <a:ext uri="{FF2B5EF4-FFF2-40B4-BE49-F238E27FC236}">
                  <a16:creationId xmlns:a16="http://schemas.microsoft.com/office/drawing/2014/main" id="{D601D861-BAB5-6DF7-5901-E03362D5B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8153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C3528223-87BC-7AB5-420B-6E19C1C988B6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3520557" y="1898915"/>
            <a:chExt cx="1692031" cy="3600000"/>
          </a:xfrm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306A01D5-0D43-2550-54B0-42FBB4CB2CA7}"/>
                </a:ext>
              </a:extLst>
            </p:cNvPr>
            <p:cNvGrpSpPr/>
            <p:nvPr/>
          </p:nvGrpSpPr>
          <p:grpSpPr>
            <a:xfrm>
              <a:off x="3520557" y="1898915"/>
              <a:ext cx="1692031" cy="3600000"/>
              <a:chOff x="3520557" y="1898915"/>
              <a:chExt cx="1692031" cy="3600000"/>
            </a:xfrm>
          </p:grpSpPr>
          <p:grpSp>
            <p:nvGrpSpPr>
              <p:cNvPr id="41" name="Group 100">
                <a:extLst>
                  <a:ext uri="{FF2B5EF4-FFF2-40B4-BE49-F238E27FC236}">
                    <a16:creationId xmlns:a16="http://schemas.microsoft.com/office/drawing/2014/main" id="{1352604B-C7C6-8822-5A99-619EEBA63FC7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43" name="Oval 101">
                  <a:extLst>
                    <a:ext uri="{FF2B5EF4-FFF2-40B4-BE49-F238E27FC236}">
                      <a16:creationId xmlns:a16="http://schemas.microsoft.com/office/drawing/2014/main" id="{67243AB5-A80C-2990-6A86-451803402DD9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4" name="Group 25">
                  <a:extLst>
                    <a:ext uri="{FF2B5EF4-FFF2-40B4-BE49-F238E27FC236}">
                      <a16:creationId xmlns:a16="http://schemas.microsoft.com/office/drawing/2014/main" id="{E532F79E-85FA-6394-740C-B310CD8BCE0A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45" name="Freeform 1066">
                    <a:extLst>
                      <a:ext uri="{FF2B5EF4-FFF2-40B4-BE49-F238E27FC236}">
                        <a16:creationId xmlns:a16="http://schemas.microsoft.com/office/drawing/2014/main" id="{FC49B5C0-D20E-5B33-3F7E-E6B75BC2C6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46" name="Freeform 1067">
                    <a:extLst>
                      <a:ext uri="{FF2B5EF4-FFF2-40B4-BE49-F238E27FC236}">
                        <a16:creationId xmlns:a16="http://schemas.microsoft.com/office/drawing/2014/main" id="{AA4EB991-C550-4146-D814-6D11A0E7B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7" name="Freeform 1068">
                    <a:extLst>
                      <a:ext uri="{FF2B5EF4-FFF2-40B4-BE49-F238E27FC236}">
                        <a16:creationId xmlns:a16="http://schemas.microsoft.com/office/drawing/2014/main" id="{67FBB9CD-0AE0-20D1-97E2-54331373EC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8" name="Freeform 1076">
                    <a:extLst>
                      <a:ext uri="{FF2B5EF4-FFF2-40B4-BE49-F238E27FC236}">
                        <a16:creationId xmlns:a16="http://schemas.microsoft.com/office/drawing/2014/main" id="{946FE1AE-6CFD-ACCD-884E-F3A51D3F1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9" name="Freeform 1081">
                    <a:extLst>
                      <a:ext uri="{FF2B5EF4-FFF2-40B4-BE49-F238E27FC236}">
                        <a16:creationId xmlns:a16="http://schemas.microsoft.com/office/drawing/2014/main" id="{02601381-DBD5-20E5-FAAE-C816DC292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42" name="TextBox 141">
                <a:extLst>
                  <a:ext uri="{FF2B5EF4-FFF2-40B4-BE49-F238E27FC236}">
                    <a16:creationId xmlns:a16="http://schemas.microsoft.com/office/drawing/2014/main" id="{48068857-2475-D61D-0DF3-8F30A29A60E9}"/>
                  </a:ext>
                </a:extLst>
              </p:cNvPr>
              <p:cNvSpPr txBox="1"/>
              <p:nvPr/>
            </p:nvSpPr>
            <p:spPr>
              <a:xfrm>
                <a:off x="352055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7C2DE"/>
                    </a:solidFill>
                  </a:rPr>
                  <a:t>05</a:t>
                </a:r>
                <a:r>
                  <a:rPr lang="en-US" sz="1400" b="1" dirty="0">
                    <a:solidFill>
                      <a:srgbClr val="27C2DE"/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Kommunikationsschicht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(Session Layer)</a:t>
                </a:r>
              </a:p>
            </p:txBody>
          </p:sp>
        </p:grpSp>
        <p:pic>
          <p:nvPicPr>
            <p:cNvPr id="40" name="Grafik 39" descr="Verbindungen mit einfarbiger Füllung">
              <a:extLst>
                <a:ext uri="{FF2B5EF4-FFF2-40B4-BE49-F238E27FC236}">
                  <a16:creationId xmlns:a16="http://schemas.microsoft.com/office/drawing/2014/main" id="{3D77FE92-3FB2-E195-799A-387B2B9CC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51218" y="3906025"/>
              <a:ext cx="457200" cy="457200"/>
            </a:xfrm>
            <a:prstGeom prst="rect">
              <a:avLst/>
            </a:prstGeom>
          </p:spPr>
        </p:pic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FCB90A09-39D6-8FD1-65BE-CFE8E2C83DBE}"/>
              </a:ext>
            </a:extLst>
          </p:cNvPr>
          <p:cNvGrpSpPr/>
          <p:nvPr/>
        </p:nvGrpSpPr>
        <p:grpSpPr>
          <a:xfrm>
            <a:off x="3600000" y="1898915"/>
            <a:ext cx="1692031" cy="3600000"/>
            <a:chOff x="5253622" y="1898915"/>
            <a:chExt cx="1692031" cy="3600000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8861BB01-8347-1F09-119E-DE6244A00E0C}"/>
                </a:ext>
              </a:extLst>
            </p:cNvPr>
            <p:cNvGrpSpPr/>
            <p:nvPr/>
          </p:nvGrpSpPr>
          <p:grpSpPr>
            <a:xfrm>
              <a:off x="5253622" y="1898915"/>
              <a:ext cx="1692031" cy="3600000"/>
              <a:chOff x="5253622" y="1898915"/>
              <a:chExt cx="1692031" cy="3600000"/>
            </a:xfrm>
          </p:grpSpPr>
          <p:grpSp>
            <p:nvGrpSpPr>
              <p:cNvPr id="53" name="Group 109">
                <a:extLst>
                  <a:ext uri="{FF2B5EF4-FFF2-40B4-BE49-F238E27FC236}">
                    <a16:creationId xmlns:a16="http://schemas.microsoft.com/office/drawing/2014/main" id="{3161DF32-F708-CD8E-3659-822D7980AD68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55" name="Oval 110">
                  <a:extLst>
                    <a:ext uri="{FF2B5EF4-FFF2-40B4-BE49-F238E27FC236}">
                      <a16:creationId xmlns:a16="http://schemas.microsoft.com/office/drawing/2014/main" id="{36BAC6DC-085A-55C5-33EA-F3EBDA2D3DF2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" name="Group 25">
                  <a:extLst>
                    <a:ext uri="{FF2B5EF4-FFF2-40B4-BE49-F238E27FC236}">
                      <a16:creationId xmlns:a16="http://schemas.microsoft.com/office/drawing/2014/main" id="{C5A2BDF5-F0FC-FBE2-B821-60313DF3FDB8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57" name="Freeform 1066">
                    <a:extLst>
                      <a:ext uri="{FF2B5EF4-FFF2-40B4-BE49-F238E27FC236}">
                        <a16:creationId xmlns:a16="http://schemas.microsoft.com/office/drawing/2014/main" id="{609DE8FA-233A-2C2E-77C6-795858CCBE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58" name="Freeform 1067">
                    <a:extLst>
                      <a:ext uri="{FF2B5EF4-FFF2-40B4-BE49-F238E27FC236}">
                        <a16:creationId xmlns:a16="http://schemas.microsoft.com/office/drawing/2014/main" id="{CFE6CB1A-CDE9-E208-5AC1-8FB20DC3D2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59" name="Freeform 1068">
                    <a:extLst>
                      <a:ext uri="{FF2B5EF4-FFF2-40B4-BE49-F238E27FC236}">
                        <a16:creationId xmlns:a16="http://schemas.microsoft.com/office/drawing/2014/main" id="{D17AADCC-4C07-1B36-3DE1-6F326DD761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0" name="Freeform 1076">
                    <a:extLst>
                      <a:ext uri="{FF2B5EF4-FFF2-40B4-BE49-F238E27FC236}">
                        <a16:creationId xmlns:a16="http://schemas.microsoft.com/office/drawing/2014/main" id="{A0855CAB-B8AF-4A0B-0F22-E3ED924A50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1" name="Freeform 1081">
                    <a:extLst>
                      <a:ext uri="{FF2B5EF4-FFF2-40B4-BE49-F238E27FC236}">
                        <a16:creationId xmlns:a16="http://schemas.microsoft.com/office/drawing/2014/main" id="{87BEB125-08F1-875B-372F-4A867D25C5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54" name="TextBox 142">
                <a:extLst>
                  <a:ext uri="{FF2B5EF4-FFF2-40B4-BE49-F238E27FC236}">
                    <a16:creationId xmlns:a16="http://schemas.microsoft.com/office/drawing/2014/main" id="{501DD7BB-5989-F66C-DB62-A68878B71E23}"/>
                  </a:ext>
                </a:extLst>
              </p:cNvPr>
              <p:cNvSpPr txBox="1"/>
              <p:nvPr/>
            </p:nvSpPr>
            <p:spPr>
              <a:xfrm>
                <a:off x="525362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42BBE6"/>
                    </a:solidFill>
                  </a:rPr>
                  <a:t>04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Transportschicht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</a:t>
                </a:r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Transort</a:t>
                </a:r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 Layer)</a:t>
                </a:r>
              </a:p>
            </p:txBody>
          </p:sp>
        </p:grpSp>
        <p:pic>
          <p:nvPicPr>
            <p:cNvPr id="52" name="Grafik 51" descr="Blockchain mit einfarbiger Füllung">
              <a:extLst>
                <a:ext uri="{FF2B5EF4-FFF2-40B4-BE49-F238E27FC236}">
                  <a16:creationId xmlns:a16="http://schemas.microsoft.com/office/drawing/2014/main" id="{F407862B-ED01-36D6-9537-429F120CC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6984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4C688D5F-B0AC-E678-0220-B81702F9ACD1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6986686" y="1898915"/>
            <a:chExt cx="1692031" cy="3600000"/>
          </a:xfrm>
        </p:grpSpPr>
        <p:grpSp>
          <p:nvGrpSpPr>
            <p:cNvPr id="63" name="Gruppieren 62">
              <a:extLst>
                <a:ext uri="{FF2B5EF4-FFF2-40B4-BE49-F238E27FC236}">
                  <a16:creationId xmlns:a16="http://schemas.microsoft.com/office/drawing/2014/main" id="{4E22B603-A857-35A5-D261-5740E579F9C2}"/>
                </a:ext>
              </a:extLst>
            </p:cNvPr>
            <p:cNvGrpSpPr/>
            <p:nvPr/>
          </p:nvGrpSpPr>
          <p:grpSpPr>
            <a:xfrm>
              <a:off x="6986686" y="1898915"/>
              <a:ext cx="1692031" cy="3600000"/>
              <a:chOff x="6986686" y="1898915"/>
              <a:chExt cx="1692031" cy="3600000"/>
            </a:xfrm>
          </p:grpSpPr>
          <p:grpSp>
            <p:nvGrpSpPr>
              <p:cNvPr id="65" name="Group 118">
                <a:extLst>
                  <a:ext uri="{FF2B5EF4-FFF2-40B4-BE49-F238E27FC236}">
                    <a16:creationId xmlns:a16="http://schemas.microsoft.com/office/drawing/2014/main" id="{B1D45F7B-3CC5-260E-B867-EE4A4FC82BD4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67" name="Oval 119">
                  <a:extLst>
                    <a:ext uri="{FF2B5EF4-FFF2-40B4-BE49-F238E27FC236}">
                      <a16:creationId xmlns:a16="http://schemas.microsoft.com/office/drawing/2014/main" id="{11AADB3E-2725-79C3-9B97-1D1B807F5944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8" name="Group 25">
                  <a:extLst>
                    <a:ext uri="{FF2B5EF4-FFF2-40B4-BE49-F238E27FC236}">
                      <a16:creationId xmlns:a16="http://schemas.microsoft.com/office/drawing/2014/main" id="{2853C987-0B29-6A05-3F7E-EE15ABEB4104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69" name="Freeform 1066">
                    <a:extLst>
                      <a:ext uri="{FF2B5EF4-FFF2-40B4-BE49-F238E27FC236}">
                        <a16:creationId xmlns:a16="http://schemas.microsoft.com/office/drawing/2014/main" id="{AFE2D42E-6030-6DBE-D3AE-F38BADFB1E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70" name="Freeform 1067">
                    <a:extLst>
                      <a:ext uri="{FF2B5EF4-FFF2-40B4-BE49-F238E27FC236}">
                        <a16:creationId xmlns:a16="http://schemas.microsoft.com/office/drawing/2014/main" id="{C0FDE7D4-D03E-AD29-09FC-DCEEEECBA4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1" name="Freeform 1068">
                    <a:extLst>
                      <a:ext uri="{FF2B5EF4-FFF2-40B4-BE49-F238E27FC236}">
                        <a16:creationId xmlns:a16="http://schemas.microsoft.com/office/drawing/2014/main" id="{4BB708F7-0A4C-5A0E-1EFD-EB17DE05E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2" name="Freeform 1076">
                    <a:extLst>
                      <a:ext uri="{FF2B5EF4-FFF2-40B4-BE49-F238E27FC236}">
                        <a16:creationId xmlns:a16="http://schemas.microsoft.com/office/drawing/2014/main" id="{6FE8D130-E88A-30CD-A067-D81699FCBA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3" name="Freeform 1081">
                    <a:extLst>
                      <a:ext uri="{FF2B5EF4-FFF2-40B4-BE49-F238E27FC236}">
                        <a16:creationId xmlns:a16="http://schemas.microsoft.com/office/drawing/2014/main" id="{FFE71D55-3D5A-0BCC-5E47-69F44F1C71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66" name="TextBox 143">
                <a:extLst>
                  <a:ext uri="{FF2B5EF4-FFF2-40B4-BE49-F238E27FC236}">
                    <a16:creationId xmlns:a16="http://schemas.microsoft.com/office/drawing/2014/main" id="{F5A48B3D-57F9-691A-543F-6DE11C1B22F2}"/>
                  </a:ext>
                </a:extLst>
              </p:cNvPr>
              <p:cNvSpPr txBox="1"/>
              <p:nvPr/>
            </p:nvSpPr>
            <p:spPr>
              <a:xfrm>
                <a:off x="6986686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5CB5EF"/>
                    </a:solidFill>
                  </a:rPr>
                  <a:t>03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Vermittlungsschicht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(Network Layer)</a:t>
                </a:r>
              </a:p>
            </p:txBody>
          </p:sp>
        </p:grpSp>
        <p:pic>
          <p:nvPicPr>
            <p:cNvPr id="64" name="Grafik 63" descr="Route zwei Stecknadeln mit Weg mit einfarbiger Füllung">
              <a:extLst>
                <a:ext uri="{FF2B5EF4-FFF2-40B4-BE49-F238E27FC236}">
                  <a16:creationId xmlns:a16="http://schemas.microsoft.com/office/drawing/2014/main" id="{1F97B693-31A2-0736-7488-0C092C801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2711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BDC23A8A-4D45-5F4B-C65B-BE09760D1050}"/>
              </a:ext>
            </a:extLst>
          </p:cNvPr>
          <p:cNvGrpSpPr/>
          <p:nvPr/>
        </p:nvGrpSpPr>
        <p:grpSpPr>
          <a:xfrm>
            <a:off x="-2880000" y="1898916"/>
            <a:ext cx="1692029" cy="3600000"/>
            <a:chOff x="54429" y="1898916"/>
            <a:chExt cx="1692029" cy="3600000"/>
          </a:xfrm>
        </p:grpSpPr>
        <p:grpSp>
          <p:nvGrpSpPr>
            <p:cNvPr id="75" name="Gruppieren 74">
              <a:extLst>
                <a:ext uri="{FF2B5EF4-FFF2-40B4-BE49-F238E27FC236}">
                  <a16:creationId xmlns:a16="http://schemas.microsoft.com/office/drawing/2014/main" id="{01855124-2945-F699-AAFA-032B2B5520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29" y="1898916"/>
              <a:ext cx="1692029" cy="3600000"/>
              <a:chOff x="54428" y="1898915"/>
              <a:chExt cx="1692031" cy="3600000"/>
            </a:xfrm>
          </p:grpSpPr>
          <p:grpSp>
            <p:nvGrpSpPr>
              <p:cNvPr id="77" name="Group 89">
                <a:extLst>
                  <a:ext uri="{FF2B5EF4-FFF2-40B4-BE49-F238E27FC236}">
                    <a16:creationId xmlns:a16="http://schemas.microsoft.com/office/drawing/2014/main" id="{C3A156AE-BD05-D1AF-BC16-A828DD2C9406}"/>
                  </a:ext>
                </a:extLst>
              </p:cNvPr>
              <p:cNvGrpSpPr/>
              <p:nvPr/>
            </p:nvGrpSpPr>
            <p:grpSpPr>
              <a:xfrm>
                <a:off x="92738" y="2976050"/>
                <a:ext cx="1609832" cy="2522865"/>
                <a:chOff x="1158028" y="2976158"/>
                <a:chExt cx="1537726" cy="2419327"/>
              </a:xfrm>
            </p:grpSpPr>
            <p:sp>
              <p:nvSpPr>
                <p:cNvPr id="80" name="Oval 77">
                  <a:extLst>
                    <a:ext uri="{FF2B5EF4-FFF2-40B4-BE49-F238E27FC236}">
                      <a16:creationId xmlns:a16="http://schemas.microsoft.com/office/drawing/2014/main" id="{3227C9DB-0EDA-BBF8-CB1D-7DC4FECBDAB1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1" name="Group 25">
                  <a:extLst>
                    <a:ext uri="{FF2B5EF4-FFF2-40B4-BE49-F238E27FC236}">
                      <a16:creationId xmlns:a16="http://schemas.microsoft.com/office/drawing/2014/main" id="{F8812BB1-63FD-DBC0-0081-54C4F0EAF4A6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82" name="Freeform 1066">
                    <a:extLst>
                      <a:ext uri="{FF2B5EF4-FFF2-40B4-BE49-F238E27FC236}">
                        <a16:creationId xmlns:a16="http://schemas.microsoft.com/office/drawing/2014/main" id="{E3A97008-D25C-E476-8B09-0A37AE4B38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83" name="Freeform 1067">
                    <a:extLst>
                      <a:ext uri="{FF2B5EF4-FFF2-40B4-BE49-F238E27FC236}">
                        <a16:creationId xmlns:a16="http://schemas.microsoft.com/office/drawing/2014/main" id="{6A1F887C-0FA7-68CD-98F5-0B8607C232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4" name="Freeform 1068">
                    <a:extLst>
                      <a:ext uri="{FF2B5EF4-FFF2-40B4-BE49-F238E27FC236}">
                        <a16:creationId xmlns:a16="http://schemas.microsoft.com/office/drawing/2014/main" id="{85AC59A9-D8FF-A269-3B71-09632B3D86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5" name="Freeform 1076">
                    <a:extLst>
                      <a:ext uri="{FF2B5EF4-FFF2-40B4-BE49-F238E27FC236}">
                        <a16:creationId xmlns:a16="http://schemas.microsoft.com/office/drawing/2014/main" id="{CAEFE248-55EC-F1C4-2845-E8F74B2482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6" name="Freeform 1081">
                    <a:extLst>
                      <a:ext uri="{FF2B5EF4-FFF2-40B4-BE49-F238E27FC236}">
                        <a16:creationId xmlns:a16="http://schemas.microsoft.com/office/drawing/2014/main" id="{2E3FFE0F-2DAC-4415-5ED1-C5C062CB6F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79" name="TextBox 139">
                <a:extLst>
                  <a:ext uri="{FF2B5EF4-FFF2-40B4-BE49-F238E27FC236}">
                    <a16:creationId xmlns:a16="http://schemas.microsoft.com/office/drawing/2014/main" id="{EB24E460-FABC-8CFD-60B4-B426B6A247D1}"/>
                  </a:ext>
                </a:extLst>
              </p:cNvPr>
              <p:cNvSpPr txBox="1"/>
              <p:nvPr/>
            </p:nvSpPr>
            <p:spPr>
              <a:xfrm>
                <a:off x="54428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9AA7B8"/>
                    </a:solidFill>
                  </a:rPr>
                  <a:t>07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Anwendungsschicht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(Application Layer)</a:t>
                </a:r>
              </a:p>
            </p:txBody>
          </p:sp>
        </p:grpSp>
        <p:pic>
          <p:nvPicPr>
            <p:cNvPr id="76" name="Grafik 75" descr="Tastatur mit einfarbiger Füllung">
              <a:extLst>
                <a:ext uri="{FF2B5EF4-FFF2-40B4-BE49-F238E27FC236}">
                  <a16:creationId xmlns:a16="http://schemas.microsoft.com/office/drawing/2014/main" id="{69AB352A-8E0E-4B98-BD6F-78A5017F9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70652" y="3896799"/>
              <a:ext cx="457200" cy="457200"/>
            </a:xfrm>
            <a:prstGeom prst="rect">
              <a:avLst/>
            </a:prstGeom>
          </p:spPr>
        </p:pic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FF78C0E1-7086-C911-FA5B-B118A670A137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8719752" y="1898915"/>
            <a:chExt cx="1692031" cy="3600000"/>
          </a:xfrm>
        </p:grpSpPr>
        <p:grpSp>
          <p:nvGrpSpPr>
            <p:cNvPr id="88" name="Gruppieren 87">
              <a:extLst>
                <a:ext uri="{FF2B5EF4-FFF2-40B4-BE49-F238E27FC236}">
                  <a16:creationId xmlns:a16="http://schemas.microsoft.com/office/drawing/2014/main" id="{16683928-1705-02F9-5245-8F54A15135D3}"/>
                </a:ext>
              </a:extLst>
            </p:cNvPr>
            <p:cNvGrpSpPr/>
            <p:nvPr/>
          </p:nvGrpSpPr>
          <p:grpSpPr>
            <a:xfrm>
              <a:off x="8719752" y="1898915"/>
              <a:ext cx="1692031" cy="3600000"/>
              <a:chOff x="8719752" y="1898915"/>
              <a:chExt cx="1692031" cy="3600000"/>
            </a:xfrm>
          </p:grpSpPr>
          <p:grpSp>
            <p:nvGrpSpPr>
              <p:cNvPr id="91" name="Group 127">
                <a:extLst>
                  <a:ext uri="{FF2B5EF4-FFF2-40B4-BE49-F238E27FC236}">
                    <a16:creationId xmlns:a16="http://schemas.microsoft.com/office/drawing/2014/main" id="{E0DBC333-4081-8162-8085-15C7446AE431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104" name="Oval 128">
                  <a:extLst>
                    <a:ext uri="{FF2B5EF4-FFF2-40B4-BE49-F238E27FC236}">
                      <a16:creationId xmlns:a16="http://schemas.microsoft.com/office/drawing/2014/main" id="{D6B0B402-EFAB-2C94-61EC-0DA6CECEB20A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3" name="Group 25">
                  <a:extLst>
                    <a:ext uri="{FF2B5EF4-FFF2-40B4-BE49-F238E27FC236}">
                      <a16:creationId xmlns:a16="http://schemas.microsoft.com/office/drawing/2014/main" id="{D8FD5918-0917-4609-5EFE-726584E46524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22" name="Freeform 1066">
                    <a:extLst>
                      <a:ext uri="{FF2B5EF4-FFF2-40B4-BE49-F238E27FC236}">
                        <a16:creationId xmlns:a16="http://schemas.microsoft.com/office/drawing/2014/main" id="{429F83F8-9BA1-2409-41AD-95C3464729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31" name="Freeform 1067">
                    <a:extLst>
                      <a:ext uri="{FF2B5EF4-FFF2-40B4-BE49-F238E27FC236}">
                        <a16:creationId xmlns:a16="http://schemas.microsoft.com/office/drawing/2014/main" id="{940590E1-B205-5F17-6D3E-0D84C6E644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7" name="Freeform 1068">
                    <a:extLst>
                      <a:ext uri="{FF2B5EF4-FFF2-40B4-BE49-F238E27FC236}">
                        <a16:creationId xmlns:a16="http://schemas.microsoft.com/office/drawing/2014/main" id="{6A2C9090-76AE-2DFB-E532-FE9A73FECC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8" name="Freeform 1076">
                    <a:extLst>
                      <a:ext uri="{FF2B5EF4-FFF2-40B4-BE49-F238E27FC236}">
                        <a16:creationId xmlns:a16="http://schemas.microsoft.com/office/drawing/2014/main" id="{94EA8AD7-95AE-DAD7-F1D5-83730BFD45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9" name="Freeform 1081">
                    <a:extLst>
                      <a:ext uri="{FF2B5EF4-FFF2-40B4-BE49-F238E27FC236}">
                        <a16:creationId xmlns:a16="http://schemas.microsoft.com/office/drawing/2014/main" id="{A1C97D3A-6E43-E63D-CB8E-FB5EDC89C7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95" name="TextBox 144">
                <a:extLst>
                  <a:ext uri="{FF2B5EF4-FFF2-40B4-BE49-F238E27FC236}">
                    <a16:creationId xmlns:a16="http://schemas.microsoft.com/office/drawing/2014/main" id="{2B0E6512-0CA3-A4F3-0EED-C6A34C5C7202}"/>
                  </a:ext>
                </a:extLst>
              </p:cNvPr>
              <p:cNvSpPr txBox="1"/>
              <p:nvPr/>
            </p:nvSpPr>
            <p:spPr>
              <a:xfrm>
                <a:off x="871975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AAFB"/>
                    </a:solidFill>
                  </a:rPr>
                  <a:t>02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Sicherungsschicht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(Data Link Layer)</a:t>
                </a:r>
              </a:p>
            </p:txBody>
          </p:sp>
        </p:grpSp>
        <p:pic>
          <p:nvPicPr>
            <p:cNvPr id="89" name="Grafik 88" descr="Lupe mit einfarbiger Füllung">
              <a:extLst>
                <a:ext uri="{FF2B5EF4-FFF2-40B4-BE49-F238E27FC236}">
                  <a16:creationId xmlns:a16="http://schemas.microsoft.com/office/drawing/2014/main" id="{168E5C2D-7599-C702-F1E8-CE99149A6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49292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A942B9C6-F56B-9EEF-B74B-D6ECA96A6CBE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10458397" y="1898915"/>
            <a:chExt cx="1692031" cy="3600000"/>
          </a:xfrm>
        </p:grpSpPr>
        <p:grpSp>
          <p:nvGrpSpPr>
            <p:cNvPr id="147" name="Gruppieren 146">
              <a:extLst>
                <a:ext uri="{FF2B5EF4-FFF2-40B4-BE49-F238E27FC236}">
                  <a16:creationId xmlns:a16="http://schemas.microsoft.com/office/drawing/2014/main" id="{1D3E9F1D-0656-3151-6D98-4FBCCC402272}"/>
                </a:ext>
              </a:extLst>
            </p:cNvPr>
            <p:cNvGrpSpPr/>
            <p:nvPr/>
          </p:nvGrpSpPr>
          <p:grpSpPr>
            <a:xfrm>
              <a:off x="10458397" y="1898915"/>
              <a:ext cx="1692031" cy="3600000"/>
              <a:chOff x="10458397" y="1898915"/>
              <a:chExt cx="1692031" cy="3600000"/>
            </a:xfrm>
          </p:grpSpPr>
          <p:grpSp>
            <p:nvGrpSpPr>
              <p:cNvPr id="149" name="Group 127">
                <a:extLst>
                  <a:ext uri="{FF2B5EF4-FFF2-40B4-BE49-F238E27FC236}">
                    <a16:creationId xmlns:a16="http://schemas.microsoft.com/office/drawing/2014/main" id="{39BCBE43-EC32-9137-60FB-E4A88D2639C3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51" name="Oval 128">
                  <a:extLst>
                    <a:ext uri="{FF2B5EF4-FFF2-40B4-BE49-F238E27FC236}">
                      <a16:creationId xmlns:a16="http://schemas.microsoft.com/office/drawing/2014/main" id="{2E418F4B-AB12-CDDD-4159-18C9E16418F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25">
                  <a:extLst>
                    <a:ext uri="{FF2B5EF4-FFF2-40B4-BE49-F238E27FC236}">
                      <a16:creationId xmlns:a16="http://schemas.microsoft.com/office/drawing/2014/main" id="{B7134818-94CB-885D-643D-BC3CEB35BF1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53" name="Freeform 1066">
                    <a:extLst>
                      <a:ext uri="{FF2B5EF4-FFF2-40B4-BE49-F238E27FC236}">
                        <a16:creationId xmlns:a16="http://schemas.microsoft.com/office/drawing/2014/main" id="{82885F1C-47AA-962D-5FFD-7F70B9B15B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54" name="Freeform 1067">
                    <a:extLst>
                      <a:ext uri="{FF2B5EF4-FFF2-40B4-BE49-F238E27FC236}">
                        <a16:creationId xmlns:a16="http://schemas.microsoft.com/office/drawing/2014/main" id="{B34B9F26-2EAF-69F8-847B-FAD13F2A0E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5" name="Freeform 1068">
                    <a:extLst>
                      <a:ext uri="{FF2B5EF4-FFF2-40B4-BE49-F238E27FC236}">
                        <a16:creationId xmlns:a16="http://schemas.microsoft.com/office/drawing/2014/main" id="{897D42CD-1C93-440A-03FA-9C759B7F62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6" name="Freeform 1076">
                    <a:extLst>
                      <a:ext uri="{FF2B5EF4-FFF2-40B4-BE49-F238E27FC236}">
                        <a16:creationId xmlns:a16="http://schemas.microsoft.com/office/drawing/2014/main" id="{67CBC2A2-AB52-0961-C0FE-088803826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7" name="Freeform 1081">
                    <a:extLst>
                      <a:ext uri="{FF2B5EF4-FFF2-40B4-BE49-F238E27FC236}">
                        <a16:creationId xmlns:a16="http://schemas.microsoft.com/office/drawing/2014/main" id="{8434E262-79D7-8ED4-0158-0B46222C7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50" name="TextBox 144">
                <a:extLst>
                  <a:ext uri="{FF2B5EF4-FFF2-40B4-BE49-F238E27FC236}">
                    <a16:creationId xmlns:a16="http://schemas.microsoft.com/office/drawing/2014/main" id="{73F10AD1-DC49-23BD-DBDC-6F9A95508CE1}"/>
                  </a:ext>
                </a:extLst>
              </p:cNvPr>
              <p:cNvSpPr txBox="1"/>
              <p:nvPr/>
            </p:nvSpPr>
            <p:spPr>
              <a:xfrm>
                <a:off x="1045839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9DFF"/>
                    </a:solidFill>
                  </a:rPr>
                  <a:t>01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Bitübertragungsschicht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(Physical Layer)</a:t>
                </a:r>
              </a:p>
            </p:txBody>
          </p:sp>
        </p:grpSp>
        <p:pic>
          <p:nvPicPr>
            <p:cNvPr id="148" name="Grafik 147" descr="Binär mit einfarbiger Füllung">
              <a:extLst>
                <a:ext uri="{FF2B5EF4-FFF2-40B4-BE49-F238E27FC236}">
                  <a16:creationId xmlns:a16="http://schemas.microsoft.com/office/drawing/2014/main" id="{EF46AB72-B1CF-6446-A9B0-5B4991ABD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1489058" y="3903603"/>
              <a:ext cx="457200" cy="457200"/>
            </a:xfrm>
            <a:prstGeom prst="rect">
              <a:avLst/>
            </a:prstGeom>
          </p:spPr>
        </p:pic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2BF32E4C-5B54-7E32-60AC-A82C04D66BBF}"/>
              </a:ext>
            </a:extLst>
          </p:cNvPr>
          <p:cNvSpPr txBox="1"/>
          <p:nvPr/>
        </p:nvSpPr>
        <p:spPr>
          <a:xfrm>
            <a:off x="6480000" y="3116540"/>
            <a:ext cx="22370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Erweiterung von Verbindungen zwischen Endsystemen.</a:t>
            </a:r>
          </a:p>
          <a:p>
            <a:pPr algn="ctr"/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Protokolle: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TCP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UDP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E11253E0-E4E9-3510-AB3E-0D3086EBE3C1}"/>
              </a:ext>
            </a:extLst>
          </p:cNvPr>
          <p:cNvGrpSpPr/>
          <p:nvPr/>
        </p:nvGrpSpPr>
        <p:grpSpPr>
          <a:xfrm>
            <a:off x="10637658" y="-1620000"/>
            <a:ext cx="1080000" cy="1440000"/>
            <a:chOff x="10637658" y="-1620000"/>
            <a:chExt cx="1080000" cy="1440000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1258E53F-6A24-EF55-B1AE-9484757D6DAC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19" name="Rechteck: gefaltete Ecke 18">
                <a:extLst>
                  <a:ext uri="{FF2B5EF4-FFF2-40B4-BE49-F238E27FC236}">
                    <a16:creationId xmlns:a16="http://schemas.microsoft.com/office/drawing/2014/main" id="{700F6534-2D93-5BBA-9386-08386E981CAF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FB7FF009-7510-A7E2-EC27-891986DDDA66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7/12</a:t>
                </a:r>
              </a:p>
            </p:txBody>
          </p:sp>
        </p:grp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438079D5-1755-542A-6DA5-338702D0CD97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85C4B97D-025E-6E55-BAD4-303D9F304401}"/>
              </a:ext>
            </a:extLst>
          </p:cNvPr>
          <p:cNvGrpSpPr/>
          <p:nvPr/>
        </p:nvGrpSpPr>
        <p:grpSpPr>
          <a:xfrm>
            <a:off x="10637658" y="-36000"/>
            <a:ext cx="1080000" cy="1440000"/>
            <a:chOff x="10637658" y="-1620000"/>
            <a:chExt cx="1080000" cy="1440000"/>
          </a:xfrm>
        </p:grpSpPr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FC2F675B-A2F3-0903-0F19-4A3B4E2EBF27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25" name="Rechteck: gefaltete Ecke 24">
                <a:extLst>
                  <a:ext uri="{FF2B5EF4-FFF2-40B4-BE49-F238E27FC236}">
                    <a16:creationId xmlns:a16="http://schemas.microsoft.com/office/drawing/2014/main" id="{AF8D914D-3031-3B9E-6E5F-945B8481C24F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" name="Textfeld 77">
                <a:extLst>
                  <a:ext uri="{FF2B5EF4-FFF2-40B4-BE49-F238E27FC236}">
                    <a16:creationId xmlns:a16="http://schemas.microsoft.com/office/drawing/2014/main" id="{714F4F38-1961-E80D-60A7-3D186C0AB8F3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6/12</a:t>
                </a:r>
              </a:p>
            </p:txBody>
          </p:sp>
        </p:grp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00DFD357-ACE5-A588-CC8C-4E9AF91BF097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0684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F517E103-D278-2ADA-93BB-2C1230BB18C2}"/>
              </a:ext>
            </a:extLst>
          </p:cNvPr>
          <p:cNvSpPr txBox="1">
            <a:spLocks noChangeAspect="1"/>
          </p:cNvSpPr>
          <p:nvPr/>
        </p:nvSpPr>
        <p:spPr>
          <a:xfrm>
            <a:off x="3076001" y="50523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477D3D89-D307-3E78-2709-A026398BFDAF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1787491" y="1898915"/>
            <a:chExt cx="1692031" cy="3600000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8DBB984E-F2AA-D6FE-B1CF-243296A37704}"/>
                </a:ext>
              </a:extLst>
            </p:cNvPr>
            <p:cNvGrpSpPr/>
            <p:nvPr/>
          </p:nvGrpSpPr>
          <p:grpSpPr>
            <a:xfrm>
              <a:off x="1787491" y="1898915"/>
              <a:ext cx="1692031" cy="3600000"/>
              <a:chOff x="1787493" y="1898915"/>
              <a:chExt cx="1692031" cy="3600000"/>
            </a:xfrm>
          </p:grpSpPr>
          <p:grpSp>
            <p:nvGrpSpPr>
              <p:cNvPr id="29" name="Group 91">
                <a:extLst>
                  <a:ext uri="{FF2B5EF4-FFF2-40B4-BE49-F238E27FC236}">
                    <a16:creationId xmlns:a16="http://schemas.microsoft.com/office/drawing/2014/main" id="{28B5CC71-0B30-C842-C51B-A47ADD96380B}"/>
                  </a:ext>
                </a:extLst>
              </p:cNvPr>
              <p:cNvGrpSpPr/>
              <p:nvPr/>
            </p:nvGrpSpPr>
            <p:grpSpPr>
              <a:xfrm>
                <a:off x="182580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31" name="Oval 92">
                  <a:extLst>
                    <a:ext uri="{FF2B5EF4-FFF2-40B4-BE49-F238E27FC236}">
                      <a16:creationId xmlns:a16="http://schemas.microsoft.com/office/drawing/2014/main" id="{BE4CCA4A-0683-9FFB-41A1-9E345E269108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25">
                  <a:extLst>
                    <a:ext uri="{FF2B5EF4-FFF2-40B4-BE49-F238E27FC236}">
                      <a16:creationId xmlns:a16="http://schemas.microsoft.com/office/drawing/2014/main" id="{F49DA1E6-B6DA-DD7E-B078-9ACDAEF72351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33" name="Freeform 1066">
                    <a:extLst>
                      <a:ext uri="{FF2B5EF4-FFF2-40B4-BE49-F238E27FC236}">
                        <a16:creationId xmlns:a16="http://schemas.microsoft.com/office/drawing/2014/main" id="{66B0275F-305E-8728-3F5A-55A227E48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34" name="Freeform 1067">
                    <a:extLst>
                      <a:ext uri="{FF2B5EF4-FFF2-40B4-BE49-F238E27FC236}">
                        <a16:creationId xmlns:a16="http://schemas.microsoft.com/office/drawing/2014/main" id="{85371A45-31C1-FDA0-CE63-BF731F99BB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5" name="Freeform 1068">
                    <a:extLst>
                      <a:ext uri="{FF2B5EF4-FFF2-40B4-BE49-F238E27FC236}">
                        <a16:creationId xmlns:a16="http://schemas.microsoft.com/office/drawing/2014/main" id="{E4E09A22-08D2-73CB-E4CD-815ECDA0BD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6" name="Freeform 1076">
                    <a:extLst>
                      <a:ext uri="{FF2B5EF4-FFF2-40B4-BE49-F238E27FC236}">
                        <a16:creationId xmlns:a16="http://schemas.microsoft.com/office/drawing/2014/main" id="{24A29309-3FE9-877D-B3CC-A8E9812084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7" name="Freeform 1081">
                    <a:extLst>
                      <a:ext uri="{FF2B5EF4-FFF2-40B4-BE49-F238E27FC236}">
                        <a16:creationId xmlns:a16="http://schemas.microsoft.com/office/drawing/2014/main" id="{C38CA676-E0CF-C971-9DC6-D073DB0F3D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30" name="TextBox 140">
                <a:extLst>
                  <a:ext uri="{FF2B5EF4-FFF2-40B4-BE49-F238E27FC236}">
                    <a16:creationId xmlns:a16="http://schemas.microsoft.com/office/drawing/2014/main" id="{73262503-6A7C-A3B6-9846-9FA3CE1B8527}"/>
                  </a:ext>
                </a:extLst>
              </p:cNvPr>
              <p:cNvSpPr txBox="1"/>
              <p:nvPr/>
            </p:nvSpPr>
            <p:spPr>
              <a:xfrm>
                <a:off x="1787493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BC7D3"/>
                    </a:solidFill>
                  </a:rPr>
                  <a:t>06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Darstellungsschicht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(Presentation Layer)</a:t>
                </a:r>
              </a:p>
            </p:txBody>
          </p:sp>
        </p:grpSp>
        <p:pic>
          <p:nvPicPr>
            <p:cNvPr id="28" name="Grafik 27" descr="Sprache mit einfarbiger Füllung">
              <a:extLst>
                <a:ext uri="{FF2B5EF4-FFF2-40B4-BE49-F238E27FC236}">
                  <a16:creationId xmlns:a16="http://schemas.microsoft.com/office/drawing/2014/main" id="{D601D861-BAB5-6DF7-5901-E03362D5B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8153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C3528223-87BC-7AB5-420B-6E19C1C988B6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3520557" y="1898915"/>
            <a:chExt cx="1692031" cy="3600000"/>
          </a:xfrm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306A01D5-0D43-2550-54B0-42FBB4CB2CA7}"/>
                </a:ext>
              </a:extLst>
            </p:cNvPr>
            <p:cNvGrpSpPr/>
            <p:nvPr/>
          </p:nvGrpSpPr>
          <p:grpSpPr>
            <a:xfrm>
              <a:off x="3520557" y="1898915"/>
              <a:ext cx="1692031" cy="3600000"/>
              <a:chOff x="3520557" y="1898915"/>
              <a:chExt cx="1692031" cy="3600000"/>
            </a:xfrm>
          </p:grpSpPr>
          <p:grpSp>
            <p:nvGrpSpPr>
              <p:cNvPr id="41" name="Group 100">
                <a:extLst>
                  <a:ext uri="{FF2B5EF4-FFF2-40B4-BE49-F238E27FC236}">
                    <a16:creationId xmlns:a16="http://schemas.microsoft.com/office/drawing/2014/main" id="{1352604B-C7C6-8822-5A99-619EEBA63FC7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43" name="Oval 101">
                  <a:extLst>
                    <a:ext uri="{FF2B5EF4-FFF2-40B4-BE49-F238E27FC236}">
                      <a16:creationId xmlns:a16="http://schemas.microsoft.com/office/drawing/2014/main" id="{67243AB5-A80C-2990-6A86-451803402DD9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4" name="Group 25">
                  <a:extLst>
                    <a:ext uri="{FF2B5EF4-FFF2-40B4-BE49-F238E27FC236}">
                      <a16:creationId xmlns:a16="http://schemas.microsoft.com/office/drawing/2014/main" id="{E532F79E-85FA-6394-740C-B310CD8BCE0A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45" name="Freeform 1066">
                    <a:extLst>
                      <a:ext uri="{FF2B5EF4-FFF2-40B4-BE49-F238E27FC236}">
                        <a16:creationId xmlns:a16="http://schemas.microsoft.com/office/drawing/2014/main" id="{FC49B5C0-D20E-5B33-3F7E-E6B75BC2C6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46" name="Freeform 1067">
                    <a:extLst>
                      <a:ext uri="{FF2B5EF4-FFF2-40B4-BE49-F238E27FC236}">
                        <a16:creationId xmlns:a16="http://schemas.microsoft.com/office/drawing/2014/main" id="{AA4EB991-C550-4146-D814-6D11A0E7B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7" name="Freeform 1068">
                    <a:extLst>
                      <a:ext uri="{FF2B5EF4-FFF2-40B4-BE49-F238E27FC236}">
                        <a16:creationId xmlns:a16="http://schemas.microsoft.com/office/drawing/2014/main" id="{67FBB9CD-0AE0-20D1-97E2-54331373EC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8" name="Freeform 1076">
                    <a:extLst>
                      <a:ext uri="{FF2B5EF4-FFF2-40B4-BE49-F238E27FC236}">
                        <a16:creationId xmlns:a16="http://schemas.microsoft.com/office/drawing/2014/main" id="{946FE1AE-6CFD-ACCD-884E-F3A51D3F1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9" name="Freeform 1081">
                    <a:extLst>
                      <a:ext uri="{FF2B5EF4-FFF2-40B4-BE49-F238E27FC236}">
                        <a16:creationId xmlns:a16="http://schemas.microsoft.com/office/drawing/2014/main" id="{02601381-DBD5-20E5-FAAE-C816DC292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42" name="TextBox 141">
                <a:extLst>
                  <a:ext uri="{FF2B5EF4-FFF2-40B4-BE49-F238E27FC236}">
                    <a16:creationId xmlns:a16="http://schemas.microsoft.com/office/drawing/2014/main" id="{48068857-2475-D61D-0DF3-8F30A29A60E9}"/>
                  </a:ext>
                </a:extLst>
              </p:cNvPr>
              <p:cNvSpPr txBox="1"/>
              <p:nvPr/>
            </p:nvSpPr>
            <p:spPr>
              <a:xfrm>
                <a:off x="352055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7C2DE"/>
                    </a:solidFill>
                  </a:rPr>
                  <a:t>05</a:t>
                </a:r>
                <a:r>
                  <a:rPr lang="en-US" sz="1400" b="1" dirty="0">
                    <a:solidFill>
                      <a:srgbClr val="27C2DE"/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Kommunikationsschicht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(Session Layer)</a:t>
                </a:r>
              </a:p>
            </p:txBody>
          </p:sp>
        </p:grpSp>
        <p:pic>
          <p:nvPicPr>
            <p:cNvPr id="40" name="Grafik 39" descr="Verbindungen mit einfarbiger Füllung">
              <a:extLst>
                <a:ext uri="{FF2B5EF4-FFF2-40B4-BE49-F238E27FC236}">
                  <a16:creationId xmlns:a16="http://schemas.microsoft.com/office/drawing/2014/main" id="{3D77FE92-3FB2-E195-799A-387B2B9CC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51218" y="3906025"/>
              <a:ext cx="457200" cy="457200"/>
            </a:xfrm>
            <a:prstGeom prst="rect">
              <a:avLst/>
            </a:prstGeom>
          </p:spPr>
        </p:pic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FCB90A09-39D6-8FD1-65BE-CFE8E2C83DBE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5253622" y="1898915"/>
            <a:chExt cx="1692031" cy="3600000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8861BB01-8347-1F09-119E-DE6244A00E0C}"/>
                </a:ext>
              </a:extLst>
            </p:cNvPr>
            <p:cNvGrpSpPr/>
            <p:nvPr/>
          </p:nvGrpSpPr>
          <p:grpSpPr>
            <a:xfrm>
              <a:off x="5253622" y="1898915"/>
              <a:ext cx="1692031" cy="3600000"/>
              <a:chOff x="5253622" y="1898915"/>
              <a:chExt cx="1692031" cy="3600000"/>
            </a:xfrm>
          </p:grpSpPr>
          <p:grpSp>
            <p:nvGrpSpPr>
              <p:cNvPr id="53" name="Group 109">
                <a:extLst>
                  <a:ext uri="{FF2B5EF4-FFF2-40B4-BE49-F238E27FC236}">
                    <a16:creationId xmlns:a16="http://schemas.microsoft.com/office/drawing/2014/main" id="{3161DF32-F708-CD8E-3659-822D7980AD68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55" name="Oval 110">
                  <a:extLst>
                    <a:ext uri="{FF2B5EF4-FFF2-40B4-BE49-F238E27FC236}">
                      <a16:creationId xmlns:a16="http://schemas.microsoft.com/office/drawing/2014/main" id="{36BAC6DC-085A-55C5-33EA-F3EBDA2D3DF2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" name="Group 25">
                  <a:extLst>
                    <a:ext uri="{FF2B5EF4-FFF2-40B4-BE49-F238E27FC236}">
                      <a16:creationId xmlns:a16="http://schemas.microsoft.com/office/drawing/2014/main" id="{C5A2BDF5-F0FC-FBE2-B821-60313DF3FDB8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57" name="Freeform 1066">
                    <a:extLst>
                      <a:ext uri="{FF2B5EF4-FFF2-40B4-BE49-F238E27FC236}">
                        <a16:creationId xmlns:a16="http://schemas.microsoft.com/office/drawing/2014/main" id="{609DE8FA-233A-2C2E-77C6-795858CCBE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58" name="Freeform 1067">
                    <a:extLst>
                      <a:ext uri="{FF2B5EF4-FFF2-40B4-BE49-F238E27FC236}">
                        <a16:creationId xmlns:a16="http://schemas.microsoft.com/office/drawing/2014/main" id="{CFE6CB1A-CDE9-E208-5AC1-8FB20DC3D2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59" name="Freeform 1068">
                    <a:extLst>
                      <a:ext uri="{FF2B5EF4-FFF2-40B4-BE49-F238E27FC236}">
                        <a16:creationId xmlns:a16="http://schemas.microsoft.com/office/drawing/2014/main" id="{D17AADCC-4C07-1B36-3DE1-6F326DD761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0" name="Freeform 1076">
                    <a:extLst>
                      <a:ext uri="{FF2B5EF4-FFF2-40B4-BE49-F238E27FC236}">
                        <a16:creationId xmlns:a16="http://schemas.microsoft.com/office/drawing/2014/main" id="{A0855CAB-B8AF-4A0B-0F22-E3ED924A50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1" name="Freeform 1081">
                    <a:extLst>
                      <a:ext uri="{FF2B5EF4-FFF2-40B4-BE49-F238E27FC236}">
                        <a16:creationId xmlns:a16="http://schemas.microsoft.com/office/drawing/2014/main" id="{87BEB125-08F1-875B-372F-4A867D25C5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54" name="TextBox 142">
                <a:extLst>
                  <a:ext uri="{FF2B5EF4-FFF2-40B4-BE49-F238E27FC236}">
                    <a16:creationId xmlns:a16="http://schemas.microsoft.com/office/drawing/2014/main" id="{501DD7BB-5989-F66C-DB62-A68878B71E23}"/>
                  </a:ext>
                </a:extLst>
              </p:cNvPr>
              <p:cNvSpPr txBox="1"/>
              <p:nvPr/>
            </p:nvSpPr>
            <p:spPr>
              <a:xfrm>
                <a:off x="525362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42BBE6"/>
                    </a:solidFill>
                  </a:rPr>
                  <a:t>04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Transportschicht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</a:t>
                </a:r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Transort</a:t>
                </a:r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 Layer)</a:t>
                </a:r>
              </a:p>
            </p:txBody>
          </p:sp>
        </p:grpSp>
        <p:pic>
          <p:nvPicPr>
            <p:cNvPr id="52" name="Grafik 51" descr="Blockchain mit einfarbiger Füllung">
              <a:extLst>
                <a:ext uri="{FF2B5EF4-FFF2-40B4-BE49-F238E27FC236}">
                  <a16:creationId xmlns:a16="http://schemas.microsoft.com/office/drawing/2014/main" id="{F407862B-ED01-36D6-9537-429F120CC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6984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4C688D5F-B0AC-E678-0220-B81702F9ACD1}"/>
              </a:ext>
            </a:extLst>
          </p:cNvPr>
          <p:cNvGrpSpPr/>
          <p:nvPr/>
        </p:nvGrpSpPr>
        <p:grpSpPr>
          <a:xfrm>
            <a:off x="3600000" y="1898915"/>
            <a:ext cx="1692031" cy="3600000"/>
            <a:chOff x="6986686" y="1898915"/>
            <a:chExt cx="1692031" cy="3600000"/>
          </a:xfrm>
        </p:grpSpPr>
        <p:grpSp>
          <p:nvGrpSpPr>
            <p:cNvPr id="63" name="Gruppieren 62">
              <a:extLst>
                <a:ext uri="{FF2B5EF4-FFF2-40B4-BE49-F238E27FC236}">
                  <a16:creationId xmlns:a16="http://schemas.microsoft.com/office/drawing/2014/main" id="{4E22B603-A857-35A5-D261-5740E579F9C2}"/>
                </a:ext>
              </a:extLst>
            </p:cNvPr>
            <p:cNvGrpSpPr/>
            <p:nvPr/>
          </p:nvGrpSpPr>
          <p:grpSpPr>
            <a:xfrm>
              <a:off x="6986686" y="1898915"/>
              <a:ext cx="1692031" cy="3600000"/>
              <a:chOff x="6986686" y="1898915"/>
              <a:chExt cx="1692031" cy="3600000"/>
            </a:xfrm>
          </p:grpSpPr>
          <p:grpSp>
            <p:nvGrpSpPr>
              <p:cNvPr id="65" name="Group 118">
                <a:extLst>
                  <a:ext uri="{FF2B5EF4-FFF2-40B4-BE49-F238E27FC236}">
                    <a16:creationId xmlns:a16="http://schemas.microsoft.com/office/drawing/2014/main" id="{B1D45F7B-3CC5-260E-B867-EE4A4FC82BD4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67" name="Oval 119">
                  <a:extLst>
                    <a:ext uri="{FF2B5EF4-FFF2-40B4-BE49-F238E27FC236}">
                      <a16:creationId xmlns:a16="http://schemas.microsoft.com/office/drawing/2014/main" id="{11AADB3E-2725-79C3-9B97-1D1B807F5944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8" name="Group 25">
                  <a:extLst>
                    <a:ext uri="{FF2B5EF4-FFF2-40B4-BE49-F238E27FC236}">
                      <a16:creationId xmlns:a16="http://schemas.microsoft.com/office/drawing/2014/main" id="{2853C987-0B29-6A05-3F7E-EE15ABEB4104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69" name="Freeform 1066">
                    <a:extLst>
                      <a:ext uri="{FF2B5EF4-FFF2-40B4-BE49-F238E27FC236}">
                        <a16:creationId xmlns:a16="http://schemas.microsoft.com/office/drawing/2014/main" id="{AFE2D42E-6030-6DBE-D3AE-F38BADFB1E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70" name="Freeform 1067">
                    <a:extLst>
                      <a:ext uri="{FF2B5EF4-FFF2-40B4-BE49-F238E27FC236}">
                        <a16:creationId xmlns:a16="http://schemas.microsoft.com/office/drawing/2014/main" id="{C0FDE7D4-D03E-AD29-09FC-DCEEEECBA4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1" name="Freeform 1068">
                    <a:extLst>
                      <a:ext uri="{FF2B5EF4-FFF2-40B4-BE49-F238E27FC236}">
                        <a16:creationId xmlns:a16="http://schemas.microsoft.com/office/drawing/2014/main" id="{4BB708F7-0A4C-5A0E-1EFD-EB17DE05E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2" name="Freeform 1076">
                    <a:extLst>
                      <a:ext uri="{FF2B5EF4-FFF2-40B4-BE49-F238E27FC236}">
                        <a16:creationId xmlns:a16="http://schemas.microsoft.com/office/drawing/2014/main" id="{6FE8D130-E88A-30CD-A067-D81699FCBA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3" name="Freeform 1081">
                    <a:extLst>
                      <a:ext uri="{FF2B5EF4-FFF2-40B4-BE49-F238E27FC236}">
                        <a16:creationId xmlns:a16="http://schemas.microsoft.com/office/drawing/2014/main" id="{FFE71D55-3D5A-0BCC-5E47-69F44F1C71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66" name="TextBox 143">
                <a:extLst>
                  <a:ext uri="{FF2B5EF4-FFF2-40B4-BE49-F238E27FC236}">
                    <a16:creationId xmlns:a16="http://schemas.microsoft.com/office/drawing/2014/main" id="{F5A48B3D-57F9-691A-543F-6DE11C1B22F2}"/>
                  </a:ext>
                </a:extLst>
              </p:cNvPr>
              <p:cNvSpPr txBox="1"/>
              <p:nvPr/>
            </p:nvSpPr>
            <p:spPr>
              <a:xfrm>
                <a:off x="6986686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5CB5EF"/>
                    </a:solidFill>
                  </a:rPr>
                  <a:t>03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Vermittlungsschicht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(Network Layer)</a:t>
                </a:r>
              </a:p>
            </p:txBody>
          </p:sp>
        </p:grpSp>
        <p:pic>
          <p:nvPicPr>
            <p:cNvPr id="64" name="Grafik 63" descr="Route zwei Stecknadeln mit Weg mit einfarbiger Füllung">
              <a:extLst>
                <a:ext uri="{FF2B5EF4-FFF2-40B4-BE49-F238E27FC236}">
                  <a16:creationId xmlns:a16="http://schemas.microsoft.com/office/drawing/2014/main" id="{1F97B693-31A2-0736-7488-0C092C801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2711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BDC23A8A-4D45-5F4B-C65B-BE09760D1050}"/>
              </a:ext>
            </a:extLst>
          </p:cNvPr>
          <p:cNvGrpSpPr/>
          <p:nvPr/>
        </p:nvGrpSpPr>
        <p:grpSpPr>
          <a:xfrm>
            <a:off x="-2880000" y="1898916"/>
            <a:ext cx="1692029" cy="3600000"/>
            <a:chOff x="54429" y="1898916"/>
            <a:chExt cx="1692029" cy="3600000"/>
          </a:xfrm>
        </p:grpSpPr>
        <p:grpSp>
          <p:nvGrpSpPr>
            <p:cNvPr id="75" name="Gruppieren 74">
              <a:extLst>
                <a:ext uri="{FF2B5EF4-FFF2-40B4-BE49-F238E27FC236}">
                  <a16:creationId xmlns:a16="http://schemas.microsoft.com/office/drawing/2014/main" id="{01855124-2945-F699-AAFA-032B2B5520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29" y="1898916"/>
              <a:ext cx="1692029" cy="3600000"/>
              <a:chOff x="54428" y="1898915"/>
              <a:chExt cx="1692031" cy="3600000"/>
            </a:xfrm>
          </p:grpSpPr>
          <p:grpSp>
            <p:nvGrpSpPr>
              <p:cNvPr id="77" name="Group 89">
                <a:extLst>
                  <a:ext uri="{FF2B5EF4-FFF2-40B4-BE49-F238E27FC236}">
                    <a16:creationId xmlns:a16="http://schemas.microsoft.com/office/drawing/2014/main" id="{C3A156AE-BD05-D1AF-BC16-A828DD2C9406}"/>
                  </a:ext>
                </a:extLst>
              </p:cNvPr>
              <p:cNvGrpSpPr/>
              <p:nvPr/>
            </p:nvGrpSpPr>
            <p:grpSpPr>
              <a:xfrm>
                <a:off x="92738" y="2976050"/>
                <a:ext cx="1609832" cy="2522865"/>
                <a:chOff x="1158028" y="2976158"/>
                <a:chExt cx="1537726" cy="2419327"/>
              </a:xfrm>
            </p:grpSpPr>
            <p:sp>
              <p:nvSpPr>
                <p:cNvPr id="80" name="Oval 77">
                  <a:extLst>
                    <a:ext uri="{FF2B5EF4-FFF2-40B4-BE49-F238E27FC236}">
                      <a16:creationId xmlns:a16="http://schemas.microsoft.com/office/drawing/2014/main" id="{3227C9DB-0EDA-BBF8-CB1D-7DC4FECBDAB1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1" name="Group 25">
                  <a:extLst>
                    <a:ext uri="{FF2B5EF4-FFF2-40B4-BE49-F238E27FC236}">
                      <a16:creationId xmlns:a16="http://schemas.microsoft.com/office/drawing/2014/main" id="{F8812BB1-63FD-DBC0-0081-54C4F0EAF4A6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82" name="Freeform 1066">
                    <a:extLst>
                      <a:ext uri="{FF2B5EF4-FFF2-40B4-BE49-F238E27FC236}">
                        <a16:creationId xmlns:a16="http://schemas.microsoft.com/office/drawing/2014/main" id="{E3A97008-D25C-E476-8B09-0A37AE4B38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83" name="Freeform 1067">
                    <a:extLst>
                      <a:ext uri="{FF2B5EF4-FFF2-40B4-BE49-F238E27FC236}">
                        <a16:creationId xmlns:a16="http://schemas.microsoft.com/office/drawing/2014/main" id="{6A1F887C-0FA7-68CD-98F5-0B8607C232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4" name="Freeform 1068">
                    <a:extLst>
                      <a:ext uri="{FF2B5EF4-FFF2-40B4-BE49-F238E27FC236}">
                        <a16:creationId xmlns:a16="http://schemas.microsoft.com/office/drawing/2014/main" id="{85AC59A9-D8FF-A269-3B71-09632B3D86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5" name="Freeform 1076">
                    <a:extLst>
                      <a:ext uri="{FF2B5EF4-FFF2-40B4-BE49-F238E27FC236}">
                        <a16:creationId xmlns:a16="http://schemas.microsoft.com/office/drawing/2014/main" id="{CAEFE248-55EC-F1C4-2845-E8F74B2482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6" name="Freeform 1081">
                    <a:extLst>
                      <a:ext uri="{FF2B5EF4-FFF2-40B4-BE49-F238E27FC236}">
                        <a16:creationId xmlns:a16="http://schemas.microsoft.com/office/drawing/2014/main" id="{2E3FFE0F-2DAC-4415-5ED1-C5C062CB6F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79" name="TextBox 139">
                <a:extLst>
                  <a:ext uri="{FF2B5EF4-FFF2-40B4-BE49-F238E27FC236}">
                    <a16:creationId xmlns:a16="http://schemas.microsoft.com/office/drawing/2014/main" id="{EB24E460-FABC-8CFD-60B4-B426B6A247D1}"/>
                  </a:ext>
                </a:extLst>
              </p:cNvPr>
              <p:cNvSpPr txBox="1"/>
              <p:nvPr/>
            </p:nvSpPr>
            <p:spPr>
              <a:xfrm>
                <a:off x="54428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9AA7B8"/>
                    </a:solidFill>
                  </a:rPr>
                  <a:t>07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Anwendungsschicht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(Application Layer)</a:t>
                </a:r>
              </a:p>
            </p:txBody>
          </p:sp>
        </p:grpSp>
        <p:pic>
          <p:nvPicPr>
            <p:cNvPr id="76" name="Grafik 75" descr="Tastatur mit einfarbiger Füllung">
              <a:extLst>
                <a:ext uri="{FF2B5EF4-FFF2-40B4-BE49-F238E27FC236}">
                  <a16:creationId xmlns:a16="http://schemas.microsoft.com/office/drawing/2014/main" id="{69AB352A-8E0E-4B98-BD6F-78A5017F9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70652" y="3896799"/>
              <a:ext cx="457200" cy="457200"/>
            </a:xfrm>
            <a:prstGeom prst="rect">
              <a:avLst/>
            </a:prstGeom>
          </p:spPr>
        </p:pic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FF78C0E1-7086-C911-FA5B-B118A670A137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8719752" y="1898915"/>
            <a:chExt cx="1692031" cy="3600000"/>
          </a:xfrm>
        </p:grpSpPr>
        <p:grpSp>
          <p:nvGrpSpPr>
            <p:cNvPr id="88" name="Gruppieren 87">
              <a:extLst>
                <a:ext uri="{FF2B5EF4-FFF2-40B4-BE49-F238E27FC236}">
                  <a16:creationId xmlns:a16="http://schemas.microsoft.com/office/drawing/2014/main" id="{16683928-1705-02F9-5245-8F54A15135D3}"/>
                </a:ext>
              </a:extLst>
            </p:cNvPr>
            <p:cNvGrpSpPr/>
            <p:nvPr/>
          </p:nvGrpSpPr>
          <p:grpSpPr>
            <a:xfrm>
              <a:off x="8719752" y="1898915"/>
              <a:ext cx="1692031" cy="3600000"/>
              <a:chOff x="8719752" y="1898915"/>
              <a:chExt cx="1692031" cy="3600000"/>
            </a:xfrm>
          </p:grpSpPr>
          <p:grpSp>
            <p:nvGrpSpPr>
              <p:cNvPr id="91" name="Group 127">
                <a:extLst>
                  <a:ext uri="{FF2B5EF4-FFF2-40B4-BE49-F238E27FC236}">
                    <a16:creationId xmlns:a16="http://schemas.microsoft.com/office/drawing/2014/main" id="{E0DBC333-4081-8162-8085-15C7446AE431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104" name="Oval 128">
                  <a:extLst>
                    <a:ext uri="{FF2B5EF4-FFF2-40B4-BE49-F238E27FC236}">
                      <a16:creationId xmlns:a16="http://schemas.microsoft.com/office/drawing/2014/main" id="{D6B0B402-EFAB-2C94-61EC-0DA6CECEB20A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3" name="Group 25">
                  <a:extLst>
                    <a:ext uri="{FF2B5EF4-FFF2-40B4-BE49-F238E27FC236}">
                      <a16:creationId xmlns:a16="http://schemas.microsoft.com/office/drawing/2014/main" id="{D8FD5918-0917-4609-5EFE-726584E46524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22" name="Freeform 1066">
                    <a:extLst>
                      <a:ext uri="{FF2B5EF4-FFF2-40B4-BE49-F238E27FC236}">
                        <a16:creationId xmlns:a16="http://schemas.microsoft.com/office/drawing/2014/main" id="{429F83F8-9BA1-2409-41AD-95C3464729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31" name="Freeform 1067">
                    <a:extLst>
                      <a:ext uri="{FF2B5EF4-FFF2-40B4-BE49-F238E27FC236}">
                        <a16:creationId xmlns:a16="http://schemas.microsoft.com/office/drawing/2014/main" id="{940590E1-B205-5F17-6D3E-0D84C6E644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7" name="Freeform 1068">
                    <a:extLst>
                      <a:ext uri="{FF2B5EF4-FFF2-40B4-BE49-F238E27FC236}">
                        <a16:creationId xmlns:a16="http://schemas.microsoft.com/office/drawing/2014/main" id="{6A2C9090-76AE-2DFB-E532-FE9A73FECC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8" name="Freeform 1076">
                    <a:extLst>
                      <a:ext uri="{FF2B5EF4-FFF2-40B4-BE49-F238E27FC236}">
                        <a16:creationId xmlns:a16="http://schemas.microsoft.com/office/drawing/2014/main" id="{94EA8AD7-95AE-DAD7-F1D5-83730BFD45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9" name="Freeform 1081">
                    <a:extLst>
                      <a:ext uri="{FF2B5EF4-FFF2-40B4-BE49-F238E27FC236}">
                        <a16:creationId xmlns:a16="http://schemas.microsoft.com/office/drawing/2014/main" id="{A1C97D3A-6E43-E63D-CB8E-FB5EDC89C7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95" name="TextBox 144">
                <a:extLst>
                  <a:ext uri="{FF2B5EF4-FFF2-40B4-BE49-F238E27FC236}">
                    <a16:creationId xmlns:a16="http://schemas.microsoft.com/office/drawing/2014/main" id="{2B0E6512-0CA3-A4F3-0EED-C6A34C5C7202}"/>
                  </a:ext>
                </a:extLst>
              </p:cNvPr>
              <p:cNvSpPr txBox="1"/>
              <p:nvPr/>
            </p:nvSpPr>
            <p:spPr>
              <a:xfrm>
                <a:off x="871975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AAFB"/>
                    </a:solidFill>
                  </a:rPr>
                  <a:t>02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Sicherungsschicht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(Data Link Layer)</a:t>
                </a:r>
              </a:p>
            </p:txBody>
          </p:sp>
        </p:grpSp>
        <p:pic>
          <p:nvPicPr>
            <p:cNvPr id="89" name="Grafik 88" descr="Lupe mit einfarbiger Füllung">
              <a:extLst>
                <a:ext uri="{FF2B5EF4-FFF2-40B4-BE49-F238E27FC236}">
                  <a16:creationId xmlns:a16="http://schemas.microsoft.com/office/drawing/2014/main" id="{168E5C2D-7599-C702-F1E8-CE99149A6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49292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A942B9C6-F56B-9EEF-B74B-D6ECA96A6CBE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10458397" y="1898915"/>
            <a:chExt cx="1692031" cy="3600000"/>
          </a:xfrm>
        </p:grpSpPr>
        <p:grpSp>
          <p:nvGrpSpPr>
            <p:cNvPr id="147" name="Gruppieren 146">
              <a:extLst>
                <a:ext uri="{FF2B5EF4-FFF2-40B4-BE49-F238E27FC236}">
                  <a16:creationId xmlns:a16="http://schemas.microsoft.com/office/drawing/2014/main" id="{1D3E9F1D-0656-3151-6D98-4FBCCC402272}"/>
                </a:ext>
              </a:extLst>
            </p:cNvPr>
            <p:cNvGrpSpPr/>
            <p:nvPr/>
          </p:nvGrpSpPr>
          <p:grpSpPr>
            <a:xfrm>
              <a:off x="10458397" y="1898915"/>
              <a:ext cx="1692031" cy="3600000"/>
              <a:chOff x="10458397" y="1898915"/>
              <a:chExt cx="1692031" cy="3600000"/>
            </a:xfrm>
          </p:grpSpPr>
          <p:grpSp>
            <p:nvGrpSpPr>
              <p:cNvPr id="149" name="Group 127">
                <a:extLst>
                  <a:ext uri="{FF2B5EF4-FFF2-40B4-BE49-F238E27FC236}">
                    <a16:creationId xmlns:a16="http://schemas.microsoft.com/office/drawing/2014/main" id="{39BCBE43-EC32-9137-60FB-E4A88D2639C3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51" name="Oval 128">
                  <a:extLst>
                    <a:ext uri="{FF2B5EF4-FFF2-40B4-BE49-F238E27FC236}">
                      <a16:creationId xmlns:a16="http://schemas.microsoft.com/office/drawing/2014/main" id="{2E418F4B-AB12-CDDD-4159-18C9E16418F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25">
                  <a:extLst>
                    <a:ext uri="{FF2B5EF4-FFF2-40B4-BE49-F238E27FC236}">
                      <a16:creationId xmlns:a16="http://schemas.microsoft.com/office/drawing/2014/main" id="{B7134818-94CB-885D-643D-BC3CEB35BF1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53" name="Freeform 1066">
                    <a:extLst>
                      <a:ext uri="{FF2B5EF4-FFF2-40B4-BE49-F238E27FC236}">
                        <a16:creationId xmlns:a16="http://schemas.microsoft.com/office/drawing/2014/main" id="{82885F1C-47AA-962D-5FFD-7F70B9B15B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54" name="Freeform 1067">
                    <a:extLst>
                      <a:ext uri="{FF2B5EF4-FFF2-40B4-BE49-F238E27FC236}">
                        <a16:creationId xmlns:a16="http://schemas.microsoft.com/office/drawing/2014/main" id="{B34B9F26-2EAF-69F8-847B-FAD13F2A0E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5" name="Freeform 1068">
                    <a:extLst>
                      <a:ext uri="{FF2B5EF4-FFF2-40B4-BE49-F238E27FC236}">
                        <a16:creationId xmlns:a16="http://schemas.microsoft.com/office/drawing/2014/main" id="{897D42CD-1C93-440A-03FA-9C759B7F62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6" name="Freeform 1076">
                    <a:extLst>
                      <a:ext uri="{FF2B5EF4-FFF2-40B4-BE49-F238E27FC236}">
                        <a16:creationId xmlns:a16="http://schemas.microsoft.com/office/drawing/2014/main" id="{67CBC2A2-AB52-0961-C0FE-088803826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7" name="Freeform 1081">
                    <a:extLst>
                      <a:ext uri="{FF2B5EF4-FFF2-40B4-BE49-F238E27FC236}">
                        <a16:creationId xmlns:a16="http://schemas.microsoft.com/office/drawing/2014/main" id="{8434E262-79D7-8ED4-0158-0B46222C7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50" name="TextBox 144">
                <a:extLst>
                  <a:ext uri="{FF2B5EF4-FFF2-40B4-BE49-F238E27FC236}">
                    <a16:creationId xmlns:a16="http://schemas.microsoft.com/office/drawing/2014/main" id="{73F10AD1-DC49-23BD-DBDC-6F9A95508CE1}"/>
                  </a:ext>
                </a:extLst>
              </p:cNvPr>
              <p:cNvSpPr txBox="1"/>
              <p:nvPr/>
            </p:nvSpPr>
            <p:spPr>
              <a:xfrm>
                <a:off x="1045839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9DFF"/>
                    </a:solidFill>
                  </a:rPr>
                  <a:t>01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Bitübertragungsschicht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(Physical Layer)</a:t>
                </a:r>
              </a:p>
            </p:txBody>
          </p:sp>
        </p:grpSp>
        <p:pic>
          <p:nvPicPr>
            <p:cNvPr id="148" name="Grafik 147" descr="Binär mit einfarbiger Füllung">
              <a:extLst>
                <a:ext uri="{FF2B5EF4-FFF2-40B4-BE49-F238E27FC236}">
                  <a16:creationId xmlns:a16="http://schemas.microsoft.com/office/drawing/2014/main" id="{EF46AB72-B1CF-6446-A9B0-5B4991ABD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1489058" y="3903603"/>
              <a:ext cx="457200" cy="457200"/>
            </a:xfrm>
            <a:prstGeom prst="rect">
              <a:avLst/>
            </a:prstGeom>
          </p:spPr>
        </p:pic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3E1C5A5E-5516-ABF1-C11B-0A259935AC58}"/>
              </a:ext>
            </a:extLst>
          </p:cNvPr>
          <p:cNvSpPr txBox="1"/>
          <p:nvPr/>
        </p:nvSpPr>
        <p:spPr>
          <a:xfrm>
            <a:off x="6480000" y="2978041"/>
            <a:ext cx="22370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Für die Überbrückung der Entfernung der Endsysteme.</a:t>
            </a:r>
          </a:p>
          <a:p>
            <a:pPr algn="ctr"/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Protokolle: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IPv4</a:t>
            </a:r>
          </a:p>
          <a:p>
            <a:pPr algn="ctr"/>
            <a:r>
              <a:rPr lang="de-DE" dirty="0" err="1">
                <a:solidFill>
                  <a:schemeClr val="bg1">
                    <a:lumMod val="95000"/>
                  </a:schemeClr>
                </a:solidFill>
              </a:rPr>
              <a:t>IPsec</a:t>
            </a:r>
            <a:endParaRPr lang="de-DE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160FBCE3-D74F-8D26-27EC-7065637186EF}"/>
              </a:ext>
            </a:extLst>
          </p:cNvPr>
          <p:cNvGrpSpPr/>
          <p:nvPr/>
        </p:nvGrpSpPr>
        <p:grpSpPr>
          <a:xfrm>
            <a:off x="10637658" y="-1620000"/>
            <a:ext cx="1080000" cy="1440000"/>
            <a:chOff x="10637658" y="-1620000"/>
            <a:chExt cx="1080000" cy="1440000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C76D96AC-0B7E-7004-A46C-1175E2DE3619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19" name="Rechteck: gefaltete Ecke 18">
                <a:extLst>
                  <a:ext uri="{FF2B5EF4-FFF2-40B4-BE49-F238E27FC236}">
                    <a16:creationId xmlns:a16="http://schemas.microsoft.com/office/drawing/2014/main" id="{291CB7D8-2359-15E8-B722-CA4AEAE62218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E13AA051-2328-1EDC-79BC-E9B85DBF2A27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8/12</a:t>
                </a:r>
              </a:p>
            </p:txBody>
          </p:sp>
        </p:grp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B1986F05-F2FF-E095-0DE7-0DDA8634FB6E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6D5E3B6C-D796-C44E-814F-206F8D8F44E5}"/>
              </a:ext>
            </a:extLst>
          </p:cNvPr>
          <p:cNvGrpSpPr/>
          <p:nvPr/>
        </p:nvGrpSpPr>
        <p:grpSpPr>
          <a:xfrm>
            <a:off x="10637658" y="-36000"/>
            <a:ext cx="1080000" cy="1440000"/>
            <a:chOff x="10637658" y="-1620000"/>
            <a:chExt cx="1080000" cy="1440000"/>
          </a:xfrm>
        </p:grpSpPr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9B78B9F7-B312-294A-5D59-B9E2AF4102A1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25" name="Rechteck: gefaltete Ecke 24">
                <a:extLst>
                  <a:ext uri="{FF2B5EF4-FFF2-40B4-BE49-F238E27FC236}">
                    <a16:creationId xmlns:a16="http://schemas.microsoft.com/office/drawing/2014/main" id="{8E70B2C9-B5A7-8525-759A-64DF8B4D99B2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" name="Textfeld 77">
                <a:extLst>
                  <a:ext uri="{FF2B5EF4-FFF2-40B4-BE49-F238E27FC236}">
                    <a16:creationId xmlns:a16="http://schemas.microsoft.com/office/drawing/2014/main" id="{1442AEE4-144F-E9FB-C3C6-1484D75E0359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7/12</a:t>
                </a:r>
              </a:p>
            </p:txBody>
          </p:sp>
        </p:grp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522AC3AF-EC9D-72A9-E603-810D3F6BABD9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9901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F517E103-D278-2ADA-93BB-2C1230BB18C2}"/>
              </a:ext>
            </a:extLst>
          </p:cNvPr>
          <p:cNvSpPr txBox="1">
            <a:spLocks noChangeAspect="1"/>
          </p:cNvSpPr>
          <p:nvPr/>
        </p:nvSpPr>
        <p:spPr>
          <a:xfrm>
            <a:off x="3076001" y="50523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477D3D89-D307-3E78-2709-A026398BFDAF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1787491" y="1898915"/>
            <a:chExt cx="1692031" cy="3600000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8DBB984E-F2AA-D6FE-B1CF-243296A37704}"/>
                </a:ext>
              </a:extLst>
            </p:cNvPr>
            <p:cNvGrpSpPr/>
            <p:nvPr/>
          </p:nvGrpSpPr>
          <p:grpSpPr>
            <a:xfrm>
              <a:off x="1787491" y="1898915"/>
              <a:ext cx="1692031" cy="3600000"/>
              <a:chOff x="1787493" y="1898915"/>
              <a:chExt cx="1692031" cy="3600000"/>
            </a:xfrm>
          </p:grpSpPr>
          <p:grpSp>
            <p:nvGrpSpPr>
              <p:cNvPr id="29" name="Group 91">
                <a:extLst>
                  <a:ext uri="{FF2B5EF4-FFF2-40B4-BE49-F238E27FC236}">
                    <a16:creationId xmlns:a16="http://schemas.microsoft.com/office/drawing/2014/main" id="{28B5CC71-0B30-C842-C51B-A47ADD96380B}"/>
                  </a:ext>
                </a:extLst>
              </p:cNvPr>
              <p:cNvGrpSpPr/>
              <p:nvPr/>
            </p:nvGrpSpPr>
            <p:grpSpPr>
              <a:xfrm>
                <a:off x="182580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31" name="Oval 92">
                  <a:extLst>
                    <a:ext uri="{FF2B5EF4-FFF2-40B4-BE49-F238E27FC236}">
                      <a16:creationId xmlns:a16="http://schemas.microsoft.com/office/drawing/2014/main" id="{BE4CCA4A-0683-9FFB-41A1-9E345E269108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25">
                  <a:extLst>
                    <a:ext uri="{FF2B5EF4-FFF2-40B4-BE49-F238E27FC236}">
                      <a16:creationId xmlns:a16="http://schemas.microsoft.com/office/drawing/2014/main" id="{F49DA1E6-B6DA-DD7E-B078-9ACDAEF72351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33" name="Freeform 1066">
                    <a:extLst>
                      <a:ext uri="{FF2B5EF4-FFF2-40B4-BE49-F238E27FC236}">
                        <a16:creationId xmlns:a16="http://schemas.microsoft.com/office/drawing/2014/main" id="{66B0275F-305E-8728-3F5A-55A227E48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34" name="Freeform 1067">
                    <a:extLst>
                      <a:ext uri="{FF2B5EF4-FFF2-40B4-BE49-F238E27FC236}">
                        <a16:creationId xmlns:a16="http://schemas.microsoft.com/office/drawing/2014/main" id="{85371A45-31C1-FDA0-CE63-BF731F99BB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5" name="Freeform 1068">
                    <a:extLst>
                      <a:ext uri="{FF2B5EF4-FFF2-40B4-BE49-F238E27FC236}">
                        <a16:creationId xmlns:a16="http://schemas.microsoft.com/office/drawing/2014/main" id="{E4E09A22-08D2-73CB-E4CD-815ECDA0BD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6" name="Freeform 1076">
                    <a:extLst>
                      <a:ext uri="{FF2B5EF4-FFF2-40B4-BE49-F238E27FC236}">
                        <a16:creationId xmlns:a16="http://schemas.microsoft.com/office/drawing/2014/main" id="{24A29309-3FE9-877D-B3CC-A8E9812084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7" name="Freeform 1081">
                    <a:extLst>
                      <a:ext uri="{FF2B5EF4-FFF2-40B4-BE49-F238E27FC236}">
                        <a16:creationId xmlns:a16="http://schemas.microsoft.com/office/drawing/2014/main" id="{C38CA676-E0CF-C971-9DC6-D073DB0F3D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30" name="TextBox 140">
                <a:extLst>
                  <a:ext uri="{FF2B5EF4-FFF2-40B4-BE49-F238E27FC236}">
                    <a16:creationId xmlns:a16="http://schemas.microsoft.com/office/drawing/2014/main" id="{73262503-6A7C-A3B6-9846-9FA3CE1B8527}"/>
                  </a:ext>
                </a:extLst>
              </p:cNvPr>
              <p:cNvSpPr txBox="1"/>
              <p:nvPr/>
            </p:nvSpPr>
            <p:spPr>
              <a:xfrm>
                <a:off x="1787493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BC7D3"/>
                    </a:solidFill>
                  </a:rPr>
                  <a:t>06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Darstellungsschicht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(Presentation Layer)</a:t>
                </a:r>
              </a:p>
            </p:txBody>
          </p:sp>
        </p:grpSp>
        <p:pic>
          <p:nvPicPr>
            <p:cNvPr id="28" name="Grafik 27" descr="Sprache mit einfarbiger Füllung">
              <a:extLst>
                <a:ext uri="{FF2B5EF4-FFF2-40B4-BE49-F238E27FC236}">
                  <a16:creationId xmlns:a16="http://schemas.microsoft.com/office/drawing/2014/main" id="{D601D861-BAB5-6DF7-5901-E03362D5B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8153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C3528223-87BC-7AB5-420B-6E19C1C988B6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3520557" y="1898915"/>
            <a:chExt cx="1692031" cy="3600000"/>
          </a:xfrm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306A01D5-0D43-2550-54B0-42FBB4CB2CA7}"/>
                </a:ext>
              </a:extLst>
            </p:cNvPr>
            <p:cNvGrpSpPr/>
            <p:nvPr/>
          </p:nvGrpSpPr>
          <p:grpSpPr>
            <a:xfrm>
              <a:off x="3520557" y="1898915"/>
              <a:ext cx="1692031" cy="3600000"/>
              <a:chOff x="3520557" y="1898915"/>
              <a:chExt cx="1692031" cy="3600000"/>
            </a:xfrm>
          </p:grpSpPr>
          <p:grpSp>
            <p:nvGrpSpPr>
              <p:cNvPr id="41" name="Group 100">
                <a:extLst>
                  <a:ext uri="{FF2B5EF4-FFF2-40B4-BE49-F238E27FC236}">
                    <a16:creationId xmlns:a16="http://schemas.microsoft.com/office/drawing/2014/main" id="{1352604B-C7C6-8822-5A99-619EEBA63FC7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43" name="Oval 101">
                  <a:extLst>
                    <a:ext uri="{FF2B5EF4-FFF2-40B4-BE49-F238E27FC236}">
                      <a16:creationId xmlns:a16="http://schemas.microsoft.com/office/drawing/2014/main" id="{67243AB5-A80C-2990-6A86-451803402DD9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4" name="Group 25">
                  <a:extLst>
                    <a:ext uri="{FF2B5EF4-FFF2-40B4-BE49-F238E27FC236}">
                      <a16:creationId xmlns:a16="http://schemas.microsoft.com/office/drawing/2014/main" id="{E532F79E-85FA-6394-740C-B310CD8BCE0A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45" name="Freeform 1066">
                    <a:extLst>
                      <a:ext uri="{FF2B5EF4-FFF2-40B4-BE49-F238E27FC236}">
                        <a16:creationId xmlns:a16="http://schemas.microsoft.com/office/drawing/2014/main" id="{FC49B5C0-D20E-5B33-3F7E-E6B75BC2C6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46" name="Freeform 1067">
                    <a:extLst>
                      <a:ext uri="{FF2B5EF4-FFF2-40B4-BE49-F238E27FC236}">
                        <a16:creationId xmlns:a16="http://schemas.microsoft.com/office/drawing/2014/main" id="{AA4EB991-C550-4146-D814-6D11A0E7B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7" name="Freeform 1068">
                    <a:extLst>
                      <a:ext uri="{FF2B5EF4-FFF2-40B4-BE49-F238E27FC236}">
                        <a16:creationId xmlns:a16="http://schemas.microsoft.com/office/drawing/2014/main" id="{67FBB9CD-0AE0-20D1-97E2-54331373EC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8" name="Freeform 1076">
                    <a:extLst>
                      <a:ext uri="{FF2B5EF4-FFF2-40B4-BE49-F238E27FC236}">
                        <a16:creationId xmlns:a16="http://schemas.microsoft.com/office/drawing/2014/main" id="{946FE1AE-6CFD-ACCD-884E-F3A51D3F1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9" name="Freeform 1081">
                    <a:extLst>
                      <a:ext uri="{FF2B5EF4-FFF2-40B4-BE49-F238E27FC236}">
                        <a16:creationId xmlns:a16="http://schemas.microsoft.com/office/drawing/2014/main" id="{02601381-DBD5-20E5-FAAE-C816DC292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42" name="TextBox 141">
                <a:extLst>
                  <a:ext uri="{FF2B5EF4-FFF2-40B4-BE49-F238E27FC236}">
                    <a16:creationId xmlns:a16="http://schemas.microsoft.com/office/drawing/2014/main" id="{48068857-2475-D61D-0DF3-8F30A29A60E9}"/>
                  </a:ext>
                </a:extLst>
              </p:cNvPr>
              <p:cNvSpPr txBox="1"/>
              <p:nvPr/>
            </p:nvSpPr>
            <p:spPr>
              <a:xfrm>
                <a:off x="352055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7C2DE"/>
                    </a:solidFill>
                  </a:rPr>
                  <a:t>05</a:t>
                </a:r>
                <a:r>
                  <a:rPr lang="en-US" sz="1400" b="1" dirty="0">
                    <a:solidFill>
                      <a:srgbClr val="27C2DE"/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Kommunikationsschicht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(Session Layer)</a:t>
                </a:r>
              </a:p>
            </p:txBody>
          </p:sp>
        </p:grpSp>
        <p:pic>
          <p:nvPicPr>
            <p:cNvPr id="40" name="Grafik 39" descr="Verbindungen mit einfarbiger Füllung">
              <a:extLst>
                <a:ext uri="{FF2B5EF4-FFF2-40B4-BE49-F238E27FC236}">
                  <a16:creationId xmlns:a16="http://schemas.microsoft.com/office/drawing/2014/main" id="{3D77FE92-3FB2-E195-799A-387B2B9CC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51218" y="3906025"/>
              <a:ext cx="457200" cy="457200"/>
            </a:xfrm>
            <a:prstGeom prst="rect">
              <a:avLst/>
            </a:prstGeom>
          </p:spPr>
        </p:pic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FCB90A09-39D6-8FD1-65BE-CFE8E2C83DBE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5253622" y="1898915"/>
            <a:chExt cx="1692031" cy="3600000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8861BB01-8347-1F09-119E-DE6244A00E0C}"/>
                </a:ext>
              </a:extLst>
            </p:cNvPr>
            <p:cNvGrpSpPr/>
            <p:nvPr/>
          </p:nvGrpSpPr>
          <p:grpSpPr>
            <a:xfrm>
              <a:off x="5253622" y="1898915"/>
              <a:ext cx="1692031" cy="3600000"/>
              <a:chOff x="5253622" y="1898915"/>
              <a:chExt cx="1692031" cy="3600000"/>
            </a:xfrm>
          </p:grpSpPr>
          <p:grpSp>
            <p:nvGrpSpPr>
              <p:cNvPr id="53" name="Group 109">
                <a:extLst>
                  <a:ext uri="{FF2B5EF4-FFF2-40B4-BE49-F238E27FC236}">
                    <a16:creationId xmlns:a16="http://schemas.microsoft.com/office/drawing/2014/main" id="{3161DF32-F708-CD8E-3659-822D7980AD68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55" name="Oval 110">
                  <a:extLst>
                    <a:ext uri="{FF2B5EF4-FFF2-40B4-BE49-F238E27FC236}">
                      <a16:creationId xmlns:a16="http://schemas.microsoft.com/office/drawing/2014/main" id="{36BAC6DC-085A-55C5-33EA-F3EBDA2D3DF2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" name="Group 25">
                  <a:extLst>
                    <a:ext uri="{FF2B5EF4-FFF2-40B4-BE49-F238E27FC236}">
                      <a16:creationId xmlns:a16="http://schemas.microsoft.com/office/drawing/2014/main" id="{C5A2BDF5-F0FC-FBE2-B821-60313DF3FDB8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57" name="Freeform 1066">
                    <a:extLst>
                      <a:ext uri="{FF2B5EF4-FFF2-40B4-BE49-F238E27FC236}">
                        <a16:creationId xmlns:a16="http://schemas.microsoft.com/office/drawing/2014/main" id="{609DE8FA-233A-2C2E-77C6-795858CCBE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58" name="Freeform 1067">
                    <a:extLst>
                      <a:ext uri="{FF2B5EF4-FFF2-40B4-BE49-F238E27FC236}">
                        <a16:creationId xmlns:a16="http://schemas.microsoft.com/office/drawing/2014/main" id="{CFE6CB1A-CDE9-E208-5AC1-8FB20DC3D2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59" name="Freeform 1068">
                    <a:extLst>
                      <a:ext uri="{FF2B5EF4-FFF2-40B4-BE49-F238E27FC236}">
                        <a16:creationId xmlns:a16="http://schemas.microsoft.com/office/drawing/2014/main" id="{D17AADCC-4C07-1B36-3DE1-6F326DD761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0" name="Freeform 1076">
                    <a:extLst>
                      <a:ext uri="{FF2B5EF4-FFF2-40B4-BE49-F238E27FC236}">
                        <a16:creationId xmlns:a16="http://schemas.microsoft.com/office/drawing/2014/main" id="{A0855CAB-B8AF-4A0B-0F22-E3ED924A50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1" name="Freeform 1081">
                    <a:extLst>
                      <a:ext uri="{FF2B5EF4-FFF2-40B4-BE49-F238E27FC236}">
                        <a16:creationId xmlns:a16="http://schemas.microsoft.com/office/drawing/2014/main" id="{87BEB125-08F1-875B-372F-4A867D25C5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54" name="TextBox 142">
                <a:extLst>
                  <a:ext uri="{FF2B5EF4-FFF2-40B4-BE49-F238E27FC236}">
                    <a16:creationId xmlns:a16="http://schemas.microsoft.com/office/drawing/2014/main" id="{501DD7BB-5989-F66C-DB62-A68878B71E23}"/>
                  </a:ext>
                </a:extLst>
              </p:cNvPr>
              <p:cNvSpPr txBox="1"/>
              <p:nvPr/>
            </p:nvSpPr>
            <p:spPr>
              <a:xfrm>
                <a:off x="525362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42BBE6"/>
                    </a:solidFill>
                  </a:rPr>
                  <a:t>04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Transportschicht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</a:t>
                </a:r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Transort</a:t>
                </a:r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 Layer)</a:t>
                </a:r>
              </a:p>
            </p:txBody>
          </p:sp>
        </p:grpSp>
        <p:pic>
          <p:nvPicPr>
            <p:cNvPr id="52" name="Grafik 51" descr="Blockchain mit einfarbiger Füllung">
              <a:extLst>
                <a:ext uri="{FF2B5EF4-FFF2-40B4-BE49-F238E27FC236}">
                  <a16:creationId xmlns:a16="http://schemas.microsoft.com/office/drawing/2014/main" id="{F407862B-ED01-36D6-9537-429F120CC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6984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4C688D5F-B0AC-E678-0220-B81702F9ACD1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6986686" y="1898915"/>
            <a:chExt cx="1692031" cy="3600000"/>
          </a:xfrm>
        </p:grpSpPr>
        <p:grpSp>
          <p:nvGrpSpPr>
            <p:cNvPr id="63" name="Gruppieren 62">
              <a:extLst>
                <a:ext uri="{FF2B5EF4-FFF2-40B4-BE49-F238E27FC236}">
                  <a16:creationId xmlns:a16="http://schemas.microsoft.com/office/drawing/2014/main" id="{4E22B603-A857-35A5-D261-5740E579F9C2}"/>
                </a:ext>
              </a:extLst>
            </p:cNvPr>
            <p:cNvGrpSpPr/>
            <p:nvPr/>
          </p:nvGrpSpPr>
          <p:grpSpPr>
            <a:xfrm>
              <a:off x="6986686" y="1898915"/>
              <a:ext cx="1692031" cy="3600000"/>
              <a:chOff x="6986686" y="1898915"/>
              <a:chExt cx="1692031" cy="3600000"/>
            </a:xfrm>
          </p:grpSpPr>
          <p:grpSp>
            <p:nvGrpSpPr>
              <p:cNvPr id="65" name="Group 118">
                <a:extLst>
                  <a:ext uri="{FF2B5EF4-FFF2-40B4-BE49-F238E27FC236}">
                    <a16:creationId xmlns:a16="http://schemas.microsoft.com/office/drawing/2014/main" id="{B1D45F7B-3CC5-260E-B867-EE4A4FC82BD4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67" name="Oval 119">
                  <a:extLst>
                    <a:ext uri="{FF2B5EF4-FFF2-40B4-BE49-F238E27FC236}">
                      <a16:creationId xmlns:a16="http://schemas.microsoft.com/office/drawing/2014/main" id="{11AADB3E-2725-79C3-9B97-1D1B807F5944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8" name="Group 25">
                  <a:extLst>
                    <a:ext uri="{FF2B5EF4-FFF2-40B4-BE49-F238E27FC236}">
                      <a16:creationId xmlns:a16="http://schemas.microsoft.com/office/drawing/2014/main" id="{2853C987-0B29-6A05-3F7E-EE15ABEB4104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69" name="Freeform 1066">
                    <a:extLst>
                      <a:ext uri="{FF2B5EF4-FFF2-40B4-BE49-F238E27FC236}">
                        <a16:creationId xmlns:a16="http://schemas.microsoft.com/office/drawing/2014/main" id="{AFE2D42E-6030-6DBE-D3AE-F38BADFB1E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70" name="Freeform 1067">
                    <a:extLst>
                      <a:ext uri="{FF2B5EF4-FFF2-40B4-BE49-F238E27FC236}">
                        <a16:creationId xmlns:a16="http://schemas.microsoft.com/office/drawing/2014/main" id="{C0FDE7D4-D03E-AD29-09FC-DCEEEECBA4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1" name="Freeform 1068">
                    <a:extLst>
                      <a:ext uri="{FF2B5EF4-FFF2-40B4-BE49-F238E27FC236}">
                        <a16:creationId xmlns:a16="http://schemas.microsoft.com/office/drawing/2014/main" id="{4BB708F7-0A4C-5A0E-1EFD-EB17DE05E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2" name="Freeform 1076">
                    <a:extLst>
                      <a:ext uri="{FF2B5EF4-FFF2-40B4-BE49-F238E27FC236}">
                        <a16:creationId xmlns:a16="http://schemas.microsoft.com/office/drawing/2014/main" id="{6FE8D130-E88A-30CD-A067-D81699FCBA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3" name="Freeform 1081">
                    <a:extLst>
                      <a:ext uri="{FF2B5EF4-FFF2-40B4-BE49-F238E27FC236}">
                        <a16:creationId xmlns:a16="http://schemas.microsoft.com/office/drawing/2014/main" id="{FFE71D55-3D5A-0BCC-5E47-69F44F1C71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66" name="TextBox 143">
                <a:extLst>
                  <a:ext uri="{FF2B5EF4-FFF2-40B4-BE49-F238E27FC236}">
                    <a16:creationId xmlns:a16="http://schemas.microsoft.com/office/drawing/2014/main" id="{F5A48B3D-57F9-691A-543F-6DE11C1B22F2}"/>
                  </a:ext>
                </a:extLst>
              </p:cNvPr>
              <p:cNvSpPr txBox="1"/>
              <p:nvPr/>
            </p:nvSpPr>
            <p:spPr>
              <a:xfrm>
                <a:off x="6986686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5CB5EF"/>
                    </a:solidFill>
                  </a:rPr>
                  <a:t>03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Vermittlungsschicht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(Network Layer)</a:t>
                </a:r>
              </a:p>
            </p:txBody>
          </p:sp>
        </p:grpSp>
        <p:pic>
          <p:nvPicPr>
            <p:cNvPr id="64" name="Grafik 63" descr="Route zwei Stecknadeln mit Weg mit einfarbiger Füllung">
              <a:extLst>
                <a:ext uri="{FF2B5EF4-FFF2-40B4-BE49-F238E27FC236}">
                  <a16:creationId xmlns:a16="http://schemas.microsoft.com/office/drawing/2014/main" id="{1F97B693-31A2-0736-7488-0C092C801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2711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BDC23A8A-4D45-5F4B-C65B-BE09760D1050}"/>
              </a:ext>
            </a:extLst>
          </p:cNvPr>
          <p:cNvGrpSpPr/>
          <p:nvPr/>
        </p:nvGrpSpPr>
        <p:grpSpPr>
          <a:xfrm>
            <a:off x="-1800000" y="1898916"/>
            <a:ext cx="1692029" cy="3600000"/>
            <a:chOff x="54429" y="1898916"/>
            <a:chExt cx="1692029" cy="3600000"/>
          </a:xfrm>
        </p:grpSpPr>
        <p:grpSp>
          <p:nvGrpSpPr>
            <p:cNvPr id="75" name="Gruppieren 74">
              <a:extLst>
                <a:ext uri="{FF2B5EF4-FFF2-40B4-BE49-F238E27FC236}">
                  <a16:creationId xmlns:a16="http://schemas.microsoft.com/office/drawing/2014/main" id="{01855124-2945-F699-AAFA-032B2B5520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29" y="1898916"/>
              <a:ext cx="1692029" cy="3600000"/>
              <a:chOff x="54428" y="1898915"/>
              <a:chExt cx="1692031" cy="3600000"/>
            </a:xfrm>
          </p:grpSpPr>
          <p:grpSp>
            <p:nvGrpSpPr>
              <p:cNvPr id="77" name="Group 89">
                <a:extLst>
                  <a:ext uri="{FF2B5EF4-FFF2-40B4-BE49-F238E27FC236}">
                    <a16:creationId xmlns:a16="http://schemas.microsoft.com/office/drawing/2014/main" id="{C3A156AE-BD05-D1AF-BC16-A828DD2C9406}"/>
                  </a:ext>
                </a:extLst>
              </p:cNvPr>
              <p:cNvGrpSpPr/>
              <p:nvPr/>
            </p:nvGrpSpPr>
            <p:grpSpPr>
              <a:xfrm>
                <a:off x="92738" y="2976050"/>
                <a:ext cx="1609832" cy="2522865"/>
                <a:chOff x="1158028" y="2976158"/>
                <a:chExt cx="1537726" cy="2419327"/>
              </a:xfrm>
            </p:grpSpPr>
            <p:sp>
              <p:nvSpPr>
                <p:cNvPr id="80" name="Oval 77">
                  <a:extLst>
                    <a:ext uri="{FF2B5EF4-FFF2-40B4-BE49-F238E27FC236}">
                      <a16:creationId xmlns:a16="http://schemas.microsoft.com/office/drawing/2014/main" id="{3227C9DB-0EDA-BBF8-CB1D-7DC4FECBDAB1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1" name="Group 25">
                  <a:extLst>
                    <a:ext uri="{FF2B5EF4-FFF2-40B4-BE49-F238E27FC236}">
                      <a16:creationId xmlns:a16="http://schemas.microsoft.com/office/drawing/2014/main" id="{F8812BB1-63FD-DBC0-0081-54C4F0EAF4A6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82" name="Freeform 1066">
                    <a:extLst>
                      <a:ext uri="{FF2B5EF4-FFF2-40B4-BE49-F238E27FC236}">
                        <a16:creationId xmlns:a16="http://schemas.microsoft.com/office/drawing/2014/main" id="{E3A97008-D25C-E476-8B09-0A37AE4B38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83" name="Freeform 1067">
                    <a:extLst>
                      <a:ext uri="{FF2B5EF4-FFF2-40B4-BE49-F238E27FC236}">
                        <a16:creationId xmlns:a16="http://schemas.microsoft.com/office/drawing/2014/main" id="{6A1F887C-0FA7-68CD-98F5-0B8607C232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4" name="Freeform 1068">
                    <a:extLst>
                      <a:ext uri="{FF2B5EF4-FFF2-40B4-BE49-F238E27FC236}">
                        <a16:creationId xmlns:a16="http://schemas.microsoft.com/office/drawing/2014/main" id="{85AC59A9-D8FF-A269-3B71-09632B3D86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5" name="Freeform 1076">
                    <a:extLst>
                      <a:ext uri="{FF2B5EF4-FFF2-40B4-BE49-F238E27FC236}">
                        <a16:creationId xmlns:a16="http://schemas.microsoft.com/office/drawing/2014/main" id="{CAEFE248-55EC-F1C4-2845-E8F74B2482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6" name="Freeform 1081">
                    <a:extLst>
                      <a:ext uri="{FF2B5EF4-FFF2-40B4-BE49-F238E27FC236}">
                        <a16:creationId xmlns:a16="http://schemas.microsoft.com/office/drawing/2014/main" id="{2E3FFE0F-2DAC-4415-5ED1-C5C062CB6F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79" name="TextBox 139">
                <a:extLst>
                  <a:ext uri="{FF2B5EF4-FFF2-40B4-BE49-F238E27FC236}">
                    <a16:creationId xmlns:a16="http://schemas.microsoft.com/office/drawing/2014/main" id="{EB24E460-FABC-8CFD-60B4-B426B6A247D1}"/>
                  </a:ext>
                </a:extLst>
              </p:cNvPr>
              <p:cNvSpPr txBox="1"/>
              <p:nvPr/>
            </p:nvSpPr>
            <p:spPr>
              <a:xfrm>
                <a:off x="54428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9AA7B8"/>
                    </a:solidFill>
                  </a:rPr>
                  <a:t>07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Anwendungsschicht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(Application Layer)</a:t>
                </a:r>
              </a:p>
            </p:txBody>
          </p:sp>
        </p:grpSp>
        <p:pic>
          <p:nvPicPr>
            <p:cNvPr id="76" name="Grafik 75" descr="Tastatur mit einfarbiger Füllung">
              <a:extLst>
                <a:ext uri="{FF2B5EF4-FFF2-40B4-BE49-F238E27FC236}">
                  <a16:creationId xmlns:a16="http://schemas.microsoft.com/office/drawing/2014/main" id="{69AB352A-8E0E-4B98-BD6F-78A5017F9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70652" y="3896799"/>
              <a:ext cx="457200" cy="457200"/>
            </a:xfrm>
            <a:prstGeom prst="rect">
              <a:avLst/>
            </a:prstGeom>
          </p:spPr>
        </p:pic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FF78C0E1-7086-C911-FA5B-B118A670A137}"/>
              </a:ext>
            </a:extLst>
          </p:cNvPr>
          <p:cNvGrpSpPr/>
          <p:nvPr/>
        </p:nvGrpSpPr>
        <p:grpSpPr>
          <a:xfrm>
            <a:off x="3600000" y="1898915"/>
            <a:ext cx="1692031" cy="3600000"/>
            <a:chOff x="8719752" y="1898915"/>
            <a:chExt cx="1692031" cy="3600000"/>
          </a:xfrm>
        </p:grpSpPr>
        <p:grpSp>
          <p:nvGrpSpPr>
            <p:cNvPr id="88" name="Gruppieren 87">
              <a:extLst>
                <a:ext uri="{FF2B5EF4-FFF2-40B4-BE49-F238E27FC236}">
                  <a16:creationId xmlns:a16="http://schemas.microsoft.com/office/drawing/2014/main" id="{16683928-1705-02F9-5245-8F54A15135D3}"/>
                </a:ext>
              </a:extLst>
            </p:cNvPr>
            <p:cNvGrpSpPr/>
            <p:nvPr/>
          </p:nvGrpSpPr>
          <p:grpSpPr>
            <a:xfrm>
              <a:off x="8719752" y="1898915"/>
              <a:ext cx="1692031" cy="3600000"/>
              <a:chOff x="8719752" y="1898915"/>
              <a:chExt cx="1692031" cy="3600000"/>
            </a:xfrm>
          </p:grpSpPr>
          <p:grpSp>
            <p:nvGrpSpPr>
              <p:cNvPr id="91" name="Group 127">
                <a:extLst>
                  <a:ext uri="{FF2B5EF4-FFF2-40B4-BE49-F238E27FC236}">
                    <a16:creationId xmlns:a16="http://schemas.microsoft.com/office/drawing/2014/main" id="{E0DBC333-4081-8162-8085-15C7446AE431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104" name="Oval 128">
                  <a:extLst>
                    <a:ext uri="{FF2B5EF4-FFF2-40B4-BE49-F238E27FC236}">
                      <a16:creationId xmlns:a16="http://schemas.microsoft.com/office/drawing/2014/main" id="{D6B0B402-EFAB-2C94-61EC-0DA6CECEB20A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3" name="Group 25">
                  <a:extLst>
                    <a:ext uri="{FF2B5EF4-FFF2-40B4-BE49-F238E27FC236}">
                      <a16:creationId xmlns:a16="http://schemas.microsoft.com/office/drawing/2014/main" id="{D8FD5918-0917-4609-5EFE-726584E46524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22" name="Freeform 1066">
                    <a:extLst>
                      <a:ext uri="{FF2B5EF4-FFF2-40B4-BE49-F238E27FC236}">
                        <a16:creationId xmlns:a16="http://schemas.microsoft.com/office/drawing/2014/main" id="{429F83F8-9BA1-2409-41AD-95C3464729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31" name="Freeform 1067">
                    <a:extLst>
                      <a:ext uri="{FF2B5EF4-FFF2-40B4-BE49-F238E27FC236}">
                        <a16:creationId xmlns:a16="http://schemas.microsoft.com/office/drawing/2014/main" id="{940590E1-B205-5F17-6D3E-0D84C6E644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7" name="Freeform 1068">
                    <a:extLst>
                      <a:ext uri="{FF2B5EF4-FFF2-40B4-BE49-F238E27FC236}">
                        <a16:creationId xmlns:a16="http://schemas.microsoft.com/office/drawing/2014/main" id="{6A2C9090-76AE-2DFB-E532-FE9A73FECC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8" name="Freeform 1076">
                    <a:extLst>
                      <a:ext uri="{FF2B5EF4-FFF2-40B4-BE49-F238E27FC236}">
                        <a16:creationId xmlns:a16="http://schemas.microsoft.com/office/drawing/2014/main" id="{94EA8AD7-95AE-DAD7-F1D5-83730BFD45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9" name="Freeform 1081">
                    <a:extLst>
                      <a:ext uri="{FF2B5EF4-FFF2-40B4-BE49-F238E27FC236}">
                        <a16:creationId xmlns:a16="http://schemas.microsoft.com/office/drawing/2014/main" id="{A1C97D3A-6E43-E63D-CB8E-FB5EDC89C7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95" name="TextBox 144">
                <a:extLst>
                  <a:ext uri="{FF2B5EF4-FFF2-40B4-BE49-F238E27FC236}">
                    <a16:creationId xmlns:a16="http://schemas.microsoft.com/office/drawing/2014/main" id="{2B0E6512-0CA3-A4F3-0EED-C6A34C5C7202}"/>
                  </a:ext>
                </a:extLst>
              </p:cNvPr>
              <p:cNvSpPr txBox="1"/>
              <p:nvPr/>
            </p:nvSpPr>
            <p:spPr>
              <a:xfrm>
                <a:off x="871975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AAFB"/>
                    </a:solidFill>
                  </a:rPr>
                  <a:t>02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Sicherungsschicht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(Data Link Layer)</a:t>
                </a:r>
              </a:p>
            </p:txBody>
          </p:sp>
        </p:grpSp>
        <p:pic>
          <p:nvPicPr>
            <p:cNvPr id="89" name="Grafik 88" descr="Lupe mit einfarbiger Füllung">
              <a:extLst>
                <a:ext uri="{FF2B5EF4-FFF2-40B4-BE49-F238E27FC236}">
                  <a16:creationId xmlns:a16="http://schemas.microsoft.com/office/drawing/2014/main" id="{168E5C2D-7599-C702-F1E8-CE99149A6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49292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A942B9C6-F56B-9EEF-B74B-D6ECA96A6CBE}"/>
              </a:ext>
            </a:extLst>
          </p:cNvPr>
          <p:cNvGrpSpPr/>
          <p:nvPr/>
        </p:nvGrpSpPr>
        <p:grpSpPr>
          <a:xfrm>
            <a:off x="-2880000" y="1898915"/>
            <a:ext cx="1692031" cy="3600000"/>
            <a:chOff x="10458397" y="1898915"/>
            <a:chExt cx="1692031" cy="3600000"/>
          </a:xfrm>
        </p:grpSpPr>
        <p:grpSp>
          <p:nvGrpSpPr>
            <p:cNvPr id="147" name="Gruppieren 146">
              <a:extLst>
                <a:ext uri="{FF2B5EF4-FFF2-40B4-BE49-F238E27FC236}">
                  <a16:creationId xmlns:a16="http://schemas.microsoft.com/office/drawing/2014/main" id="{1D3E9F1D-0656-3151-6D98-4FBCCC402272}"/>
                </a:ext>
              </a:extLst>
            </p:cNvPr>
            <p:cNvGrpSpPr/>
            <p:nvPr/>
          </p:nvGrpSpPr>
          <p:grpSpPr>
            <a:xfrm>
              <a:off x="10458397" y="1898915"/>
              <a:ext cx="1692031" cy="3600000"/>
              <a:chOff x="10458397" y="1898915"/>
              <a:chExt cx="1692031" cy="3600000"/>
            </a:xfrm>
          </p:grpSpPr>
          <p:grpSp>
            <p:nvGrpSpPr>
              <p:cNvPr id="149" name="Group 127">
                <a:extLst>
                  <a:ext uri="{FF2B5EF4-FFF2-40B4-BE49-F238E27FC236}">
                    <a16:creationId xmlns:a16="http://schemas.microsoft.com/office/drawing/2014/main" id="{39BCBE43-EC32-9137-60FB-E4A88D2639C3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51" name="Oval 128">
                  <a:extLst>
                    <a:ext uri="{FF2B5EF4-FFF2-40B4-BE49-F238E27FC236}">
                      <a16:creationId xmlns:a16="http://schemas.microsoft.com/office/drawing/2014/main" id="{2E418F4B-AB12-CDDD-4159-18C9E16418F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25">
                  <a:extLst>
                    <a:ext uri="{FF2B5EF4-FFF2-40B4-BE49-F238E27FC236}">
                      <a16:creationId xmlns:a16="http://schemas.microsoft.com/office/drawing/2014/main" id="{B7134818-94CB-885D-643D-BC3CEB35BF1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53" name="Freeform 1066">
                    <a:extLst>
                      <a:ext uri="{FF2B5EF4-FFF2-40B4-BE49-F238E27FC236}">
                        <a16:creationId xmlns:a16="http://schemas.microsoft.com/office/drawing/2014/main" id="{82885F1C-47AA-962D-5FFD-7F70B9B15B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54" name="Freeform 1067">
                    <a:extLst>
                      <a:ext uri="{FF2B5EF4-FFF2-40B4-BE49-F238E27FC236}">
                        <a16:creationId xmlns:a16="http://schemas.microsoft.com/office/drawing/2014/main" id="{B34B9F26-2EAF-69F8-847B-FAD13F2A0E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5" name="Freeform 1068">
                    <a:extLst>
                      <a:ext uri="{FF2B5EF4-FFF2-40B4-BE49-F238E27FC236}">
                        <a16:creationId xmlns:a16="http://schemas.microsoft.com/office/drawing/2014/main" id="{897D42CD-1C93-440A-03FA-9C759B7F62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6" name="Freeform 1076">
                    <a:extLst>
                      <a:ext uri="{FF2B5EF4-FFF2-40B4-BE49-F238E27FC236}">
                        <a16:creationId xmlns:a16="http://schemas.microsoft.com/office/drawing/2014/main" id="{67CBC2A2-AB52-0961-C0FE-088803826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7" name="Freeform 1081">
                    <a:extLst>
                      <a:ext uri="{FF2B5EF4-FFF2-40B4-BE49-F238E27FC236}">
                        <a16:creationId xmlns:a16="http://schemas.microsoft.com/office/drawing/2014/main" id="{8434E262-79D7-8ED4-0158-0B46222C7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50" name="TextBox 144">
                <a:extLst>
                  <a:ext uri="{FF2B5EF4-FFF2-40B4-BE49-F238E27FC236}">
                    <a16:creationId xmlns:a16="http://schemas.microsoft.com/office/drawing/2014/main" id="{73F10AD1-DC49-23BD-DBDC-6F9A95508CE1}"/>
                  </a:ext>
                </a:extLst>
              </p:cNvPr>
              <p:cNvSpPr txBox="1"/>
              <p:nvPr/>
            </p:nvSpPr>
            <p:spPr>
              <a:xfrm>
                <a:off x="1045839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9DFF"/>
                    </a:solidFill>
                  </a:rPr>
                  <a:t>01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Bitübertragungsschicht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(Physical Layer)</a:t>
                </a:r>
              </a:p>
            </p:txBody>
          </p:sp>
        </p:grpSp>
        <p:pic>
          <p:nvPicPr>
            <p:cNvPr id="148" name="Grafik 147" descr="Binär mit einfarbiger Füllung">
              <a:extLst>
                <a:ext uri="{FF2B5EF4-FFF2-40B4-BE49-F238E27FC236}">
                  <a16:creationId xmlns:a16="http://schemas.microsoft.com/office/drawing/2014/main" id="{EF46AB72-B1CF-6446-A9B0-5B4991ABD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1489058" y="3903603"/>
              <a:ext cx="457200" cy="457200"/>
            </a:xfrm>
            <a:prstGeom prst="rect">
              <a:avLst/>
            </a:prstGeom>
          </p:spPr>
        </p:pic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59DACF8B-621A-89AC-A1BF-09404022807D}"/>
              </a:ext>
            </a:extLst>
          </p:cNvPr>
          <p:cNvSpPr txBox="1"/>
          <p:nvPr/>
        </p:nvSpPr>
        <p:spPr>
          <a:xfrm>
            <a:off x="6480000" y="2971237"/>
            <a:ext cx="22370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Teilt Pakete in Blöcke auf und behebt Fehler und macht Kontrollen.</a:t>
            </a:r>
          </a:p>
          <a:p>
            <a:pPr algn="ctr"/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Protokolle: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LLC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MAC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5402DDDF-A4B7-536F-47DB-1B799603D15F}"/>
              </a:ext>
            </a:extLst>
          </p:cNvPr>
          <p:cNvGrpSpPr/>
          <p:nvPr/>
        </p:nvGrpSpPr>
        <p:grpSpPr>
          <a:xfrm>
            <a:off x="10637658" y="-1620000"/>
            <a:ext cx="1080000" cy="1440000"/>
            <a:chOff x="10637658" y="-1620000"/>
            <a:chExt cx="1080000" cy="1440000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39D6840F-ADC8-BA6D-956C-9D4B47A47289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19" name="Rechteck: gefaltete Ecke 18">
                <a:extLst>
                  <a:ext uri="{FF2B5EF4-FFF2-40B4-BE49-F238E27FC236}">
                    <a16:creationId xmlns:a16="http://schemas.microsoft.com/office/drawing/2014/main" id="{D68DDD22-C5CE-CA6E-2EA1-B2D2916BBE7B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D6220B1E-3C73-9044-3EDA-5925BA09F048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9/12</a:t>
                </a:r>
              </a:p>
            </p:txBody>
          </p:sp>
        </p:grp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AC508097-6FEA-66FC-E130-68AA4BED4B80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545C59DB-7568-6BD6-9B0A-A7E977CBE9EE}"/>
              </a:ext>
            </a:extLst>
          </p:cNvPr>
          <p:cNvGrpSpPr/>
          <p:nvPr/>
        </p:nvGrpSpPr>
        <p:grpSpPr>
          <a:xfrm>
            <a:off x="10637658" y="-36000"/>
            <a:ext cx="1080000" cy="1440000"/>
            <a:chOff x="10637658" y="-1620000"/>
            <a:chExt cx="1080000" cy="1440000"/>
          </a:xfrm>
        </p:grpSpPr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C6453AC3-5295-633A-5CA9-90F204D8A97C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25" name="Rechteck: gefaltete Ecke 24">
                <a:extLst>
                  <a:ext uri="{FF2B5EF4-FFF2-40B4-BE49-F238E27FC236}">
                    <a16:creationId xmlns:a16="http://schemas.microsoft.com/office/drawing/2014/main" id="{79F1B550-BF39-1511-4FD8-C375C20C292B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" name="Textfeld 77">
                <a:extLst>
                  <a:ext uri="{FF2B5EF4-FFF2-40B4-BE49-F238E27FC236}">
                    <a16:creationId xmlns:a16="http://schemas.microsoft.com/office/drawing/2014/main" id="{4B1AD6FD-F2AA-6E0B-69CB-C3097FF482F2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8/12</a:t>
                </a:r>
              </a:p>
            </p:txBody>
          </p:sp>
        </p:grp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0254B741-98CC-8BAF-840E-6736798DE96D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6262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F517E103-D278-2ADA-93BB-2C1230BB18C2}"/>
              </a:ext>
            </a:extLst>
          </p:cNvPr>
          <p:cNvSpPr txBox="1">
            <a:spLocks noChangeAspect="1"/>
          </p:cNvSpPr>
          <p:nvPr/>
        </p:nvSpPr>
        <p:spPr>
          <a:xfrm>
            <a:off x="3076001" y="50523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477D3D89-D307-3E78-2709-A026398BFDAF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1787491" y="1898915"/>
            <a:chExt cx="1692031" cy="3600000"/>
          </a:xfrm>
        </p:grpSpPr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8DBB984E-F2AA-D6FE-B1CF-243296A37704}"/>
                </a:ext>
              </a:extLst>
            </p:cNvPr>
            <p:cNvGrpSpPr/>
            <p:nvPr/>
          </p:nvGrpSpPr>
          <p:grpSpPr>
            <a:xfrm>
              <a:off x="1787491" y="1898915"/>
              <a:ext cx="1692031" cy="3600000"/>
              <a:chOff x="1787493" y="1898915"/>
              <a:chExt cx="1692031" cy="3600000"/>
            </a:xfrm>
          </p:grpSpPr>
          <p:grpSp>
            <p:nvGrpSpPr>
              <p:cNvPr id="29" name="Group 91">
                <a:extLst>
                  <a:ext uri="{FF2B5EF4-FFF2-40B4-BE49-F238E27FC236}">
                    <a16:creationId xmlns:a16="http://schemas.microsoft.com/office/drawing/2014/main" id="{28B5CC71-0B30-C842-C51B-A47ADD96380B}"/>
                  </a:ext>
                </a:extLst>
              </p:cNvPr>
              <p:cNvGrpSpPr/>
              <p:nvPr/>
            </p:nvGrpSpPr>
            <p:grpSpPr>
              <a:xfrm>
                <a:off x="182580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31" name="Oval 92">
                  <a:extLst>
                    <a:ext uri="{FF2B5EF4-FFF2-40B4-BE49-F238E27FC236}">
                      <a16:creationId xmlns:a16="http://schemas.microsoft.com/office/drawing/2014/main" id="{BE4CCA4A-0683-9FFB-41A1-9E345E269108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25">
                  <a:extLst>
                    <a:ext uri="{FF2B5EF4-FFF2-40B4-BE49-F238E27FC236}">
                      <a16:creationId xmlns:a16="http://schemas.microsoft.com/office/drawing/2014/main" id="{F49DA1E6-B6DA-DD7E-B078-9ACDAEF72351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33" name="Freeform 1066">
                    <a:extLst>
                      <a:ext uri="{FF2B5EF4-FFF2-40B4-BE49-F238E27FC236}">
                        <a16:creationId xmlns:a16="http://schemas.microsoft.com/office/drawing/2014/main" id="{66B0275F-305E-8728-3F5A-55A227E489A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34" name="Freeform 1067">
                    <a:extLst>
                      <a:ext uri="{FF2B5EF4-FFF2-40B4-BE49-F238E27FC236}">
                        <a16:creationId xmlns:a16="http://schemas.microsoft.com/office/drawing/2014/main" id="{85371A45-31C1-FDA0-CE63-BF731F99BB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5" name="Freeform 1068">
                    <a:extLst>
                      <a:ext uri="{FF2B5EF4-FFF2-40B4-BE49-F238E27FC236}">
                        <a16:creationId xmlns:a16="http://schemas.microsoft.com/office/drawing/2014/main" id="{E4E09A22-08D2-73CB-E4CD-815ECDA0BD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6" name="Freeform 1076">
                    <a:extLst>
                      <a:ext uri="{FF2B5EF4-FFF2-40B4-BE49-F238E27FC236}">
                        <a16:creationId xmlns:a16="http://schemas.microsoft.com/office/drawing/2014/main" id="{24A29309-3FE9-877D-B3CC-A8E9812084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7" name="Freeform 1081">
                    <a:extLst>
                      <a:ext uri="{FF2B5EF4-FFF2-40B4-BE49-F238E27FC236}">
                        <a16:creationId xmlns:a16="http://schemas.microsoft.com/office/drawing/2014/main" id="{C38CA676-E0CF-C971-9DC6-D073DB0F3D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30" name="TextBox 140">
                <a:extLst>
                  <a:ext uri="{FF2B5EF4-FFF2-40B4-BE49-F238E27FC236}">
                    <a16:creationId xmlns:a16="http://schemas.microsoft.com/office/drawing/2014/main" id="{73262503-6A7C-A3B6-9846-9FA3CE1B8527}"/>
                  </a:ext>
                </a:extLst>
              </p:cNvPr>
              <p:cNvSpPr txBox="1"/>
              <p:nvPr/>
            </p:nvSpPr>
            <p:spPr>
              <a:xfrm>
                <a:off x="1787493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BC7D3"/>
                    </a:solidFill>
                  </a:rPr>
                  <a:t>06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Darstellungsschicht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(Presentation Layer)</a:t>
                </a:r>
              </a:p>
            </p:txBody>
          </p:sp>
        </p:grpSp>
        <p:pic>
          <p:nvPicPr>
            <p:cNvPr id="28" name="Grafik 27" descr="Sprache mit einfarbiger Füllung">
              <a:extLst>
                <a:ext uri="{FF2B5EF4-FFF2-40B4-BE49-F238E27FC236}">
                  <a16:creationId xmlns:a16="http://schemas.microsoft.com/office/drawing/2014/main" id="{D601D861-BAB5-6DF7-5901-E03362D5B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18153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C3528223-87BC-7AB5-420B-6E19C1C988B6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3520557" y="1898915"/>
            <a:chExt cx="1692031" cy="3600000"/>
          </a:xfrm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306A01D5-0D43-2550-54B0-42FBB4CB2CA7}"/>
                </a:ext>
              </a:extLst>
            </p:cNvPr>
            <p:cNvGrpSpPr/>
            <p:nvPr/>
          </p:nvGrpSpPr>
          <p:grpSpPr>
            <a:xfrm>
              <a:off x="3520557" y="1898915"/>
              <a:ext cx="1692031" cy="3600000"/>
              <a:chOff x="3520557" y="1898915"/>
              <a:chExt cx="1692031" cy="3600000"/>
            </a:xfrm>
          </p:grpSpPr>
          <p:grpSp>
            <p:nvGrpSpPr>
              <p:cNvPr id="41" name="Group 100">
                <a:extLst>
                  <a:ext uri="{FF2B5EF4-FFF2-40B4-BE49-F238E27FC236}">
                    <a16:creationId xmlns:a16="http://schemas.microsoft.com/office/drawing/2014/main" id="{1352604B-C7C6-8822-5A99-619EEBA63FC7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43" name="Oval 101">
                  <a:extLst>
                    <a:ext uri="{FF2B5EF4-FFF2-40B4-BE49-F238E27FC236}">
                      <a16:creationId xmlns:a16="http://schemas.microsoft.com/office/drawing/2014/main" id="{67243AB5-A80C-2990-6A86-451803402DD9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4" name="Group 25">
                  <a:extLst>
                    <a:ext uri="{FF2B5EF4-FFF2-40B4-BE49-F238E27FC236}">
                      <a16:creationId xmlns:a16="http://schemas.microsoft.com/office/drawing/2014/main" id="{E532F79E-85FA-6394-740C-B310CD8BCE0A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45" name="Freeform 1066">
                    <a:extLst>
                      <a:ext uri="{FF2B5EF4-FFF2-40B4-BE49-F238E27FC236}">
                        <a16:creationId xmlns:a16="http://schemas.microsoft.com/office/drawing/2014/main" id="{FC49B5C0-D20E-5B33-3F7E-E6B75BC2C6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46" name="Freeform 1067">
                    <a:extLst>
                      <a:ext uri="{FF2B5EF4-FFF2-40B4-BE49-F238E27FC236}">
                        <a16:creationId xmlns:a16="http://schemas.microsoft.com/office/drawing/2014/main" id="{AA4EB991-C550-4146-D814-6D11A0E7B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7" name="Freeform 1068">
                    <a:extLst>
                      <a:ext uri="{FF2B5EF4-FFF2-40B4-BE49-F238E27FC236}">
                        <a16:creationId xmlns:a16="http://schemas.microsoft.com/office/drawing/2014/main" id="{67FBB9CD-0AE0-20D1-97E2-54331373EC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8" name="Freeform 1076">
                    <a:extLst>
                      <a:ext uri="{FF2B5EF4-FFF2-40B4-BE49-F238E27FC236}">
                        <a16:creationId xmlns:a16="http://schemas.microsoft.com/office/drawing/2014/main" id="{946FE1AE-6CFD-ACCD-884E-F3A51D3F1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49" name="Freeform 1081">
                    <a:extLst>
                      <a:ext uri="{FF2B5EF4-FFF2-40B4-BE49-F238E27FC236}">
                        <a16:creationId xmlns:a16="http://schemas.microsoft.com/office/drawing/2014/main" id="{02601381-DBD5-20E5-FAAE-C816DC292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42" name="TextBox 141">
                <a:extLst>
                  <a:ext uri="{FF2B5EF4-FFF2-40B4-BE49-F238E27FC236}">
                    <a16:creationId xmlns:a16="http://schemas.microsoft.com/office/drawing/2014/main" id="{48068857-2475-D61D-0DF3-8F30A29A60E9}"/>
                  </a:ext>
                </a:extLst>
              </p:cNvPr>
              <p:cNvSpPr txBox="1"/>
              <p:nvPr/>
            </p:nvSpPr>
            <p:spPr>
              <a:xfrm>
                <a:off x="352055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27C2DE"/>
                    </a:solidFill>
                  </a:rPr>
                  <a:t>05</a:t>
                </a:r>
                <a:r>
                  <a:rPr lang="en-US" sz="1400" b="1" dirty="0">
                    <a:solidFill>
                      <a:srgbClr val="27C2DE"/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Kommunikationsschicht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(Session Layer)</a:t>
                </a:r>
              </a:p>
            </p:txBody>
          </p:sp>
        </p:grpSp>
        <p:pic>
          <p:nvPicPr>
            <p:cNvPr id="40" name="Grafik 39" descr="Verbindungen mit einfarbiger Füllung">
              <a:extLst>
                <a:ext uri="{FF2B5EF4-FFF2-40B4-BE49-F238E27FC236}">
                  <a16:creationId xmlns:a16="http://schemas.microsoft.com/office/drawing/2014/main" id="{3D77FE92-3FB2-E195-799A-387B2B9CC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51218" y="3906025"/>
              <a:ext cx="457200" cy="457200"/>
            </a:xfrm>
            <a:prstGeom prst="rect">
              <a:avLst/>
            </a:prstGeom>
          </p:spPr>
        </p:pic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FCB90A09-39D6-8FD1-65BE-CFE8E2C83DBE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5253622" y="1898915"/>
            <a:chExt cx="1692031" cy="3600000"/>
          </a:xfrm>
        </p:grpSpPr>
        <p:grpSp>
          <p:nvGrpSpPr>
            <p:cNvPr id="51" name="Gruppieren 50">
              <a:extLst>
                <a:ext uri="{FF2B5EF4-FFF2-40B4-BE49-F238E27FC236}">
                  <a16:creationId xmlns:a16="http://schemas.microsoft.com/office/drawing/2014/main" id="{8861BB01-8347-1F09-119E-DE6244A00E0C}"/>
                </a:ext>
              </a:extLst>
            </p:cNvPr>
            <p:cNvGrpSpPr/>
            <p:nvPr/>
          </p:nvGrpSpPr>
          <p:grpSpPr>
            <a:xfrm>
              <a:off x="5253622" y="1898915"/>
              <a:ext cx="1692031" cy="3600000"/>
              <a:chOff x="5253622" y="1898915"/>
              <a:chExt cx="1692031" cy="3600000"/>
            </a:xfrm>
          </p:grpSpPr>
          <p:grpSp>
            <p:nvGrpSpPr>
              <p:cNvPr id="53" name="Group 109">
                <a:extLst>
                  <a:ext uri="{FF2B5EF4-FFF2-40B4-BE49-F238E27FC236}">
                    <a16:creationId xmlns:a16="http://schemas.microsoft.com/office/drawing/2014/main" id="{3161DF32-F708-CD8E-3659-822D7980AD68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55" name="Oval 110">
                  <a:extLst>
                    <a:ext uri="{FF2B5EF4-FFF2-40B4-BE49-F238E27FC236}">
                      <a16:creationId xmlns:a16="http://schemas.microsoft.com/office/drawing/2014/main" id="{36BAC6DC-085A-55C5-33EA-F3EBDA2D3DF2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" name="Group 25">
                  <a:extLst>
                    <a:ext uri="{FF2B5EF4-FFF2-40B4-BE49-F238E27FC236}">
                      <a16:creationId xmlns:a16="http://schemas.microsoft.com/office/drawing/2014/main" id="{C5A2BDF5-F0FC-FBE2-B821-60313DF3FDB8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57" name="Freeform 1066">
                    <a:extLst>
                      <a:ext uri="{FF2B5EF4-FFF2-40B4-BE49-F238E27FC236}">
                        <a16:creationId xmlns:a16="http://schemas.microsoft.com/office/drawing/2014/main" id="{609DE8FA-233A-2C2E-77C6-795858CCBE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58" name="Freeform 1067">
                    <a:extLst>
                      <a:ext uri="{FF2B5EF4-FFF2-40B4-BE49-F238E27FC236}">
                        <a16:creationId xmlns:a16="http://schemas.microsoft.com/office/drawing/2014/main" id="{CFE6CB1A-CDE9-E208-5AC1-8FB20DC3D2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59" name="Freeform 1068">
                    <a:extLst>
                      <a:ext uri="{FF2B5EF4-FFF2-40B4-BE49-F238E27FC236}">
                        <a16:creationId xmlns:a16="http://schemas.microsoft.com/office/drawing/2014/main" id="{D17AADCC-4C07-1B36-3DE1-6F326DD761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0" name="Freeform 1076">
                    <a:extLst>
                      <a:ext uri="{FF2B5EF4-FFF2-40B4-BE49-F238E27FC236}">
                        <a16:creationId xmlns:a16="http://schemas.microsoft.com/office/drawing/2014/main" id="{A0855CAB-B8AF-4A0B-0F22-E3ED924A50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61" name="Freeform 1081">
                    <a:extLst>
                      <a:ext uri="{FF2B5EF4-FFF2-40B4-BE49-F238E27FC236}">
                        <a16:creationId xmlns:a16="http://schemas.microsoft.com/office/drawing/2014/main" id="{87BEB125-08F1-875B-372F-4A867D25C5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54" name="TextBox 142">
                <a:extLst>
                  <a:ext uri="{FF2B5EF4-FFF2-40B4-BE49-F238E27FC236}">
                    <a16:creationId xmlns:a16="http://schemas.microsoft.com/office/drawing/2014/main" id="{501DD7BB-5989-F66C-DB62-A68878B71E23}"/>
                  </a:ext>
                </a:extLst>
              </p:cNvPr>
              <p:cNvSpPr txBox="1"/>
              <p:nvPr/>
            </p:nvSpPr>
            <p:spPr>
              <a:xfrm>
                <a:off x="525362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42BBE6"/>
                    </a:solidFill>
                  </a:rPr>
                  <a:t>04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Transportschicht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</a:t>
                </a:r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Transort</a:t>
                </a:r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 Layer)</a:t>
                </a:r>
              </a:p>
            </p:txBody>
          </p:sp>
        </p:grpSp>
        <p:pic>
          <p:nvPicPr>
            <p:cNvPr id="52" name="Grafik 51" descr="Blockchain mit einfarbiger Füllung">
              <a:extLst>
                <a:ext uri="{FF2B5EF4-FFF2-40B4-BE49-F238E27FC236}">
                  <a16:creationId xmlns:a16="http://schemas.microsoft.com/office/drawing/2014/main" id="{F407862B-ED01-36D6-9537-429F120CC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6984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4C688D5F-B0AC-E678-0220-B81702F9ACD1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6986686" y="1898915"/>
            <a:chExt cx="1692031" cy="3600000"/>
          </a:xfrm>
        </p:grpSpPr>
        <p:grpSp>
          <p:nvGrpSpPr>
            <p:cNvPr id="63" name="Gruppieren 62">
              <a:extLst>
                <a:ext uri="{FF2B5EF4-FFF2-40B4-BE49-F238E27FC236}">
                  <a16:creationId xmlns:a16="http://schemas.microsoft.com/office/drawing/2014/main" id="{4E22B603-A857-35A5-D261-5740E579F9C2}"/>
                </a:ext>
              </a:extLst>
            </p:cNvPr>
            <p:cNvGrpSpPr/>
            <p:nvPr/>
          </p:nvGrpSpPr>
          <p:grpSpPr>
            <a:xfrm>
              <a:off x="6986686" y="1898915"/>
              <a:ext cx="1692031" cy="3600000"/>
              <a:chOff x="6986686" y="1898915"/>
              <a:chExt cx="1692031" cy="3600000"/>
            </a:xfrm>
          </p:grpSpPr>
          <p:grpSp>
            <p:nvGrpSpPr>
              <p:cNvPr id="65" name="Group 118">
                <a:extLst>
                  <a:ext uri="{FF2B5EF4-FFF2-40B4-BE49-F238E27FC236}">
                    <a16:creationId xmlns:a16="http://schemas.microsoft.com/office/drawing/2014/main" id="{B1D45F7B-3CC5-260E-B867-EE4A4FC82BD4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67" name="Oval 119">
                  <a:extLst>
                    <a:ext uri="{FF2B5EF4-FFF2-40B4-BE49-F238E27FC236}">
                      <a16:creationId xmlns:a16="http://schemas.microsoft.com/office/drawing/2014/main" id="{11AADB3E-2725-79C3-9B97-1D1B807F5944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8" name="Group 25">
                  <a:extLst>
                    <a:ext uri="{FF2B5EF4-FFF2-40B4-BE49-F238E27FC236}">
                      <a16:creationId xmlns:a16="http://schemas.microsoft.com/office/drawing/2014/main" id="{2853C987-0B29-6A05-3F7E-EE15ABEB4104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69" name="Freeform 1066">
                    <a:extLst>
                      <a:ext uri="{FF2B5EF4-FFF2-40B4-BE49-F238E27FC236}">
                        <a16:creationId xmlns:a16="http://schemas.microsoft.com/office/drawing/2014/main" id="{AFE2D42E-6030-6DBE-D3AE-F38BADFB1E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70" name="Freeform 1067">
                    <a:extLst>
                      <a:ext uri="{FF2B5EF4-FFF2-40B4-BE49-F238E27FC236}">
                        <a16:creationId xmlns:a16="http://schemas.microsoft.com/office/drawing/2014/main" id="{C0FDE7D4-D03E-AD29-09FC-DCEEEECBA4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1" name="Freeform 1068">
                    <a:extLst>
                      <a:ext uri="{FF2B5EF4-FFF2-40B4-BE49-F238E27FC236}">
                        <a16:creationId xmlns:a16="http://schemas.microsoft.com/office/drawing/2014/main" id="{4BB708F7-0A4C-5A0E-1EFD-EB17DE05E2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2" name="Freeform 1076">
                    <a:extLst>
                      <a:ext uri="{FF2B5EF4-FFF2-40B4-BE49-F238E27FC236}">
                        <a16:creationId xmlns:a16="http://schemas.microsoft.com/office/drawing/2014/main" id="{6FE8D130-E88A-30CD-A067-D81699FCBA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3" name="Freeform 1081">
                    <a:extLst>
                      <a:ext uri="{FF2B5EF4-FFF2-40B4-BE49-F238E27FC236}">
                        <a16:creationId xmlns:a16="http://schemas.microsoft.com/office/drawing/2014/main" id="{FFE71D55-3D5A-0BCC-5E47-69F44F1C71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66" name="TextBox 143">
                <a:extLst>
                  <a:ext uri="{FF2B5EF4-FFF2-40B4-BE49-F238E27FC236}">
                    <a16:creationId xmlns:a16="http://schemas.microsoft.com/office/drawing/2014/main" id="{F5A48B3D-57F9-691A-543F-6DE11C1B22F2}"/>
                  </a:ext>
                </a:extLst>
              </p:cNvPr>
              <p:cNvSpPr txBox="1"/>
              <p:nvPr/>
            </p:nvSpPr>
            <p:spPr>
              <a:xfrm>
                <a:off x="6986686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5CB5EF"/>
                    </a:solidFill>
                  </a:rPr>
                  <a:t>03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Vermittlungsschicht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(Network Layer)</a:t>
                </a:r>
              </a:p>
            </p:txBody>
          </p:sp>
        </p:grpSp>
        <p:pic>
          <p:nvPicPr>
            <p:cNvPr id="64" name="Grafik 63" descr="Route zwei Stecknadeln mit Weg mit einfarbiger Füllung">
              <a:extLst>
                <a:ext uri="{FF2B5EF4-FFF2-40B4-BE49-F238E27FC236}">
                  <a16:creationId xmlns:a16="http://schemas.microsoft.com/office/drawing/2014/main" id="{1F97B693-31A2-0736-7488-0C092C801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27115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BDC23A8A-4D45-5F4B-C65B-BE09760D1050}"/>
              </a:ext>
            </a:extLst>
          </p:cNvPr>
          <p:cNvGrpSpPr/>
          <p:nvPr/>
        </p:nvGrpSpPr>
        <p:grpSpPr>
          <a:xfrm>
            <a:off x="-1800000" y="1898916"/>
            <a:ext cx="1692029" cy="3600000"/>
            <a:chOff x="54429" y="1898916"/>
            <a:chExt cx="1692029" cy="3600000"/>
          </a:xfrm>
        </p:grpSpPr>
        <p:grpSp>
          <p:nvGrpSpPr>
            <p:cNvPr id="75" name="Gruppieren 74">
              <a:extLst>
                <a:ext uri="{FF2B5EF4-FFF2-40B4-BE49-F238E27FC236}">
                  <a16:creationId xmlns:a16="http://schemas.microsoft.com/office/drawing/2014/main" id="{01855124-2945-F699-AAFA-032B2B5520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29" y="1898916"/>
              <a:ext cx="1692029" cy="3600000"/>
              <a:chOff x="54428" y="1898915"/>
              <a:chExt cx="1692031" cy="3600000"/>
            </a:xfrm>
          </p:grpSpPr>
          <p:grpSp>
            <p:nvGrpSpPr>
              <p:cNvPr id="77" name="Group 89">
                <a:extLst>
                  <a:ext uri="{FF2B5EF4-FFF2-40B4-BE49-F238E27FC236}">
                    <a16:creationId xmlns:a16="http://schemas.microsoft.com/office/drawing/2014/main" id="{C3A156AE-BD05-D1AF-BC16-A828DD2C9406}"/>
                  </a:ext>
                </a:extLst>
              </p:cNvPr>
              <p:cNvGrpSpPr/>
              <p:nvPr/>
            </p:nvGrpSpPr>
            <p:grpSpPr>
              <a:xfrm>
                <a:off x="92738" y="2976050"/>
                <a:ext cx="1609832" cy="2522865"/>
                <a:chOff x="1158028" y="2976158"/>
                <a:chExt cx="1537726" cy="2419327"/>
              </a:xfrm>
            </p:grpSpPr>
            <p:sp>
              <p:nvSpPr>
                <p:cNvPr id="80" name="Oval 77">
                  <a:extLst>
                    <a:ext uri="{FF2B5EF4-FFF2-40B4-BE49-F238E27FC236}">
                      <a16:creationId xmlns:a16="http://schemas.microsoft.com/office/drawing/2014/main" id="{3227C9DB-0EDA-BBF8-CB1D-7DC4FECBDAB1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1" name="Group 25">
                  <a:extLst>
                    <a:ext uri="{FF2B5EF4-FFF2-40B4-BE49-F238E27FC236}">
                      <a16:creationId xmlns:a16="http://schemas.microsoft.com/office/drawing/2014/main" id="{F8812BB1-63FD-DBC0-0081-54C4F0EAF4A6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82" name="Freeform 1066">
                    <a:extLst>
                      <a:ext uri="{FF2B5EF4-FFF2-40B4-BE49-F238E27FC236}">
                        <a16:creationId xmlns:a16="http://schemas.microsoft.com/office/drawing/2014/main" id="{E3A97008-D25C-E476-8B09-0A37AE4B38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83" name="Freeform 1067">
                    <a:extLst>
                      <a:ext uri="{FF2B5EF4-FFF2-40B4-BE49-F238E27FC236}">
                        <a16:creationId xmlns:a16="http://schemas.microsoft.com/office/drawing/2014/main" id="{6A1F887C-0FA7-68CD-98F5-0B8607C232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4" name="Freeform 1068">
                    <a:extLst>
                      <a:ext uri="{FF2B5EF4-FFF2-40B4-BE49-F238E27FC236}">
                        <a16:creationId xmlns:a16="http://schemas.microsoft.com/office/drawing/2014/main" id="{85AC59A9-D8FF-A269-3B71-09632B3D86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5" name="Freeform 1076">
                    <a:extLst>
                      <a:ext uri="{FF2B5EF4-FFF2-40B4-BE49-F238E27FC236}">
                        <a16:creationId xmlns:a16="http://schemas.microsoft.com/office/drawing/2014/main" id="{CAEFE248-55EC-F1C4-2845-E8F74B2482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6" name="Freeform 1081">
                    <a:extLst>
                      <a:ext uri="{FF2B5EF4-FFF2-40B4-BE49-F238E27FC236}">
                        <a16:creationId xmlns:a16="http://schemas.microsoft.com/office/drawing/2014/main" id="{2E3FFE0F-2DAC-4415-5ED1-C5C062CB6F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79" name="TextBox 139">
                <a:extLst>
                  <a:ext uri="{FF2B5EF4-FFF2-40B4-BE49-F238E27FC236}">
                    <a16:creationId xmlns:a16="http://schemas.microsoft.com/office/drawing/2014/main" id="{EB24E460-FABC-8CFD-60B4-B426B6A247D1}"/>
                  </a:ext>
                </a:extLst>
              </p:cNvPr>
              <p:cNvSpPr txBox="1"/>
              <p:nvPr/>
            </p:nvSpPr>
            <p:spPr>
              <a:xfrm>
                <a:off x="54428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9AA7B8"/>
                    </a:solidFill>
                  </a:rPr>
                  <a:t>07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Anwendungsschicht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(Application Layer)</a:t>
                </a:r>
              </a:p>
            </p:txBody>
          </p:sp>
        </p:grpSp>
        <p:pic>
          <p:nvPicPr>
            <p:cNvPr id="76" name="Grafik 75" descr="Tastatur mit einfarbiger Füllung">
              <a:extLst>
                <a:ext uri="{FF2B5EF4-FFF2-40B4-BE49-F238E27FC236}">
                  <a16:creationId xmlns:a16="http://schemas.microsoft.com/office/drawing/2014/main" id="{69AB352A-8E0E-4B98-BD6F-78A5017F9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70652" y="3896799"/>
              <a:ext cx="457200" cy="457200"/>
            </a:xfrm>
            <a:prstGeom prst="rect">
              <a:avLst/>
            </a:prstGeom>
          </p:spPr>
        </p:pic>
      </p:grpSp>
      <p:grpSp>
        <p:nvGrpSpPr>
          <p:cNvPr id="87" name="Gruppieren 86">
            <a:extLst>
              <a:ext uri="{FF2B5EF4-FFF2-40B4-BE49-F238E27FC236}">
                <a16:creationId xmlns:a16="http://schemas.microsoft.com/office/drawing/2014/main" id="{FF78C0E1-7086-C911-FA5B-B118A670A137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8719752" y="1898915"/>
            <a:chExt cx="1692031" cy="3600000"/>
          </a:xfrm>
        </p:grpSpPr>
        <p:grpSp>
          <p:nvGrpSpPr>
            <p:cNvPr id="88" name="Gruppieren 87">
              <a:extLst>
                <a:ext uri="{FF2B5EF4-FFF2-40B4-BE49-F238E27FC236}">
                  <a16:creationId xmlns:a16="http://schemas.microsoft.com/office/drawing/2014/main" id="{16683928-1705-02F9-5245-8F54A15135D3}"/>
                </a:ext>
              </a:extLst>
            </p:cNvPr>
            <p:cNvGrpSpPr/>
            <p:nvPr/>
          </p:nvGrpSpPr>
          <p:grpSpPr>
            <a:xfrm>
              <a:off x="8719752" y="1898915"/>
              <a:ext cx="1692031" cy="3600000"/>
              <a:chOff x="8719752" y="1898915"/>
              <a:chExt cx="1692031" cy="3600000"/>
            </a:xfrm>
          </p:grpSpPr>
          <p:grpSp>
            <p:nvGrpSpPr>
              <p:cNvPr id="91" name="Group 127">
                <a:extLst>
                  <a:ext uri="{FF2B5EF4-FFF2-40B4-BE49-F238E27FC236}">
                    <a16:creationId xmlns:a16="http://schemas.microsoft.com/office/drawing/2014/main" id="{E0DBC333-4081-8162-8085-15C7446AE431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104" name="Oval 128">
                  <a:extLst>
                    <a:ext uri="{FF2B5EF4-FFF2-40B4-BE49-F238E27FC236}">
                      <a16:creationId xmlns:a16="http://schemas.microsoft.com/office/drawing/2014/main" id="{D6B0B402-EFAB-2C94-61EC-0DA6CECEB20A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3" name="Group 25">
                  <a:extLst>
                    <a:ext uri="{FF2B5EF4-FFF2-40B4-BE49-F238E27FC236}">
                      <a16:creationId xmlns:a16="http://schemas.microsoft.com/office/drawing/2014/main" id="{D8FD5918-0917-4609-5EFE-726584E46524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22" name="Freeform 1066">
                    <a:extLst>
                      <a:ext uri="{FF2B5EF4-FFF2-40B4-BE49-F238E27FC236}">
                        <a16:creationId xmlns:a16="http://schemas.microsoft.com/office/drawing/2014/main" id="{429F83F8-9BA1-2409-41AD-95C3464729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31" name="Freeform 1067">
                    <a:extLst>
                      <a:ext uri="{FF2B5EF4-FFF2-40B4-BE49-F238E27FC236}">
                        <a16:creationId xmlns:a16="http://schemas.microsoft.com/office/drawing/2014/main" id="{940590E1-B205-5F17-6D3E-0D84C6E644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7" name="Freeform 1068">
                    <a:extLst>
                      <a:ext uri="{FF2B5EF4-FFF2-40B4-BE49-F238E27FC236}">
                        <a16:creationId xmlns:a16="http://schemas.microsoft.com/office/drawing/2014/main" id="{6A2C9090-76AE-2DFB-E532-FE9A73FECC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8" name="Freeform 1076">
                    <a:extLst>
                      <a:ext uri="{FF2B5EF4-FFF2-40B4-BE49-F238E27FC236}">
                        <a16:creationId xmlns:a16="http://schemas.microsoft.com/office/drawing/2014/main" id="{94EA8AD7-95AE-DAD7-F1D5-83730BFD45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9" name="Freeform 1081">
                    <a:extLst>
                      <a:ext uri="{FF2B5EF4-FFF2-40B4-BE49-F238E27FC236}">
                        <a16:creationId xmlns:a16="http://schemas.microsoft.com/office/drawing/2014/main" id="{A1C97D3A-6E43-E63D-CB8E-FB5EDC89C7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95" name="TextBox 144">
                <a:extLst>
                  <a:ext uri="{FF2B5EF4-FFF2-40B4-BE49-F238E27FC236}">
                    <a16:creationId xmlns:a16="http://schemas.microsoft.com/office/drawing/2014/main" id="{2B0E6512-0CA3-A4F3-0EED-C6A34C5C7202}"/>
                  </a:ext>
                </a:extLst>
              </p:cNvPr>
              <p:cNvSpPr txBox="1"/>
              <p:nvPr/>
            </p:nvSpPr>
            <p:spPr>
              <a:xfrm>
                <a:off x="8719752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AAFB"/>
                    </a:solidFill>
                  </a:rPr>
                  <a:t>02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Sicherungsschicht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(Data Link Layer)</a:t>
                </a:r>
              </a:p>
            </p:txBody>
          </p:sp>
        </p:grpSp>
        <p:pic>
          <p:nvPicPr>
            <p:cNvPr id="89" name="Grafik 88" descr="Lupe mit einfarbiger Füllung">
              <a:extLst>
                <a:ext uri="{FF2B5EF4-FFF2-40B4-BE49-F238E27FC236}">
                  <a16:creationId xmlns:a16="http://schemas.microsoft.com/office/drawing/2014/main" id="{168E5C2D-7599-C702-F1E8-CE99149A6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749292" y="3903603"/>
              <a:ext cx="457200" cy="457200"/>
            </a:xfrm>
            <a:prstGeom prst="rect">
              <a:avLst/>
            </a:prstGeom>
          </p:spPr>
        </p:pic>
      </p:grpSp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A942B9C6-F56B-9EEF-B74B-D6ECA96A6CBE}"/>
              </a:ext>
            </a:extLst>
          </p:cNvPr>
          <p:cNvGrpSpPr/>
          <p:nvPr/>
        </p:nvGrpSpPr>
        <p:grpSpPr>
          <a:xfrm>
            <a:off x="3600000" y="1898915"/>
            <a:ext cx="1692031" cy="3600000"/>
            <a:chOff x="10458397" y="1898915"/>
            <a:chExt cx="1692031" cy="3600000"/>
          </a:xfrm>
        </p:grpSpPr>
        <p:grpSp>
          <p:nvGrpSpPr>
            <p:cNvPr id="147" name="Gruppieren 146">
              <a:extLst>
                <a:ext uri="{FF2B5EF4-FFF2-40B4-BE49-F238E27FC236}">
                  <a16:creationId xmlns:a16="http://schemas.microsoft.com/office/drawing/2014/main" id="{1D3E9F1D-0656-3151-6D98-4FBCCC402272}"/>
                </a:ext>
              </a:extLst>
            </p:cNvPr>
            <p:cNvGrpSpPr/>
            <p:nvPr/>
          </p:nvGrpSpPr>
          <p:grpSpPr>
            <a:xfrm>
              <a:off x="10458397" y="1898915"/>
              <a:ext cx="1692031" cy="3600000"/>
              <a:chOff x="10458397" y="1898915"/>
              <a:chExt cx="1692031" cy="3600000"/>
            </a:xfrm>
          </p:grpSpPr>
          <p:grpSp>
            <p:nvGrpSpPr>
              <p:cNvPr id="149" name="Group 127">
                <a:extLst>
                  <a:ext uri="{FF2B5EF4-FFF2-40B4-BE49-F238E27FC236}">
                    <a16:creationId xmlns:a16="http://schemas.microsoft.com/office/drawing/2014/main" id="{39BCBE43-EC32-9137-60FB-E4A88D2639C3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51" name="Oval 128">
                  <a:extLst>
                    <a:ext uri="{FF2B5EF4-FFF2-40B4-BE49-F238E27FC236}">
                      <a16:creationId xmlns:a16="http://schemas.microsoft.com/office/drawing/2014/main" id="{2E418F4B-AB12-CDDD-4159-18C9E16418F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2" name="Group 25">
                  <a:extLst>
                    <a:ext uri="{FF2B5EF4-FFF2-40B4-BE49-F238E27FC236}">
                      <a16:creationId xmlns:a16="http://schemas.microsoft.com/office/drawing/2014/main" id="{B7134818-94CB-885D-643D-BC3CEB35BF1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53" name="Freeform 1066">
                    <a:extLst>
                      <a:ext uri="{FF2B5EF4-FFF2-40B4-BE49-F238E27FC236}">
                        <a16:creationId xmlns:a16="http://schemas.microsoft.com/office/drawing/2014/main" id="{82885F1C-47AA-962D-5FFD-7F70B9B15B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54" name="Freeform 1067">
                    <a:extLst>
                      <a:ext uri="{FF2B5EF4-FFF2-40B4-BE49-F238E27FC236}">
                        <a16:creationId xmlns:a16="http://schemas.microsoft.com/office/drawing/2014/main" id="{B34B9F26-2EAF-69F8-847B-FAD13F2A0E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5" name="Freeform 1068">
                    <a:extLst>
                      <a:ext uri="{FF2B5EF4-FFF2-40B4-BE49-F238E27FC236}">
                        <a16:creationId xmlns:a16="http://schemas.microsoft.com/office/drawing/2014/main" id="{897D42CD-1C93-440A-03FA-9C759B7F62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6" name="Freeform 1076">
                    <a:extLst>
                      <a:ext uri="{FF2B5EF4-FFF2-40B4-BE49-F238E27FC236}">
                        <a16:creationId xmlns:a16="http://schemas.microsoft.com/office/drawing/2014/main" id="{67CBC2A2-AB52-0961-C0FE-088803826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57" name="Freeform 1081">
                    <a:extLst>
                      <a:ext uri="{FF2B5EF4-FFF2-40B4-BE49-F238E27FC236}">
                        <a16:creationId xmlns:a16="http://schemas.microsoft.com/office/drawing/2014/main" id="{8434E262-79D7-8ED4-0158-0B46222C76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sp>
            <p:nvSpPr>
              <p:cNvPr id="150" name="TextBox 144">
                <a:extLst>
                  <a:ext uri="{FF2B5EF4-FFF2-40B4-BE49-F238E27FC236}">
                    <a16:creationId xmlns:a16="http://schemas.microsoft.com/office/drawing/2014/main" id="{73F10AD1-DC49-23BD-DBDC-6F9A95508CE1}"/>
                  </a:ext>
                </a:extLst>
              </p:cNvPr>
              <p:cNvSpPr txBox="1"/>
              <p:nvPr/>
            </p:nvSpPr>
            <p:spPr>
              <a:xfrm>
                <a:off x="10458397" y="1898915"/>
                <a:ext cx="1692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879DFF"/>
                    </a:solidFill>
                  </a:rPr>
                  <a:t>01</a:t>
                </a:r>
                <a:r>
                  <a:rPr lang="en-US" sz="2000" b="1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95000"/>
                      </a:schemeClr>
                    </a:solidFill>
                  </a:rPr>
                  <a:t>Bitübertragungsschicht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95000"/>
                      </a:schemeClr>
                    </a:solidFill>
                  </a:rPr>
                  <a:t>(Physical Layer)</a:t>
                </a:r>
              </a:p>
            </p:txBody>
          </p:sp>
        </p:grpSp>
        <p:pic>
          <p:nvPicPr>
            <p:cNvPr id="148" name="Grafik 147" descr="Binär mit einfarbiger Füllung">
              <a:extLst>
                <a:ext uri="{FF2B5EF4-FFF2-40B4-BE49-F238E27FC236}">
                  <a16:creationId xmlns:a16="http://schemas.microsoft.com/office/drawing/2014/main" id="{EF46AB72-B1CF-6446-A9B0-5B4991ABD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1489058" y="3903603"/>
              <a:ext cx="457200" cy="457200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-Modell 1" descr="Erde">
                <a:extLst>
                  <a:ext uri="{FF2B5EF4-FFF2-40B4-BE49-F238E27FC236}">
                    <a16:creationId xmlns:a16="http://schemas.microsoft.com/office/drawing/2014/main" id="{5D0BFE59-4137-9D37-4C12-CCF5198F65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82314195"/>
                  </p:ext>
                </p:extLst>
              </p:nvPr>
            </p:nvGraphicFramePr>
            <p:xfrm>
              <a:off x="-4173494" y="-4002695"/>
              <a:ext cx="4443314" cy="4443314"/>
            </p:xfrm>
            <a:graphic>
              <a:graphicData uri="http://schemas.microsoft.com/office/drawing/2017/model3d">
                <am3d:model3d r:embed="rId17">
                  <am3d:spPr>
                    <a:xfrm>
                      <a:off x="0" y="0"/>
                      <a:ext cx="4443314" cy="4443314"/>
                    </a:xfrm>
                    <a:prstGeom prst="rect">
                      <a:avLst/>
                    </a:prstGeom>
                    <a:noFill/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6387080" ay="4781481" az="6402367"/>
                    <am3d:postTrans dx="0" dy="0" dz="0"/>
                  </am3d:trans>
                  <am3d:raster rName="Office3DRenderer" rVer="16.0.8326">
                    <am3d:blip r:embed="rId18"/>
                  </am3d:raster>
                  <am3d:objViewport viewportSz="796371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-Modell 1" descr="Erde">
                <a:extLst>
                  <a:ext uri="{FF2B5EF4-FFF2-40B4-BE49-F238E27FC236}">
                    <a16:creationId xmlns:a16="http://schemas.microsoft.com/office/drawing/2014/main" id="{5D0BFE59-4137-9D37-4C12-CCF5198F65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-4173494" y="-4002695"/>
                <a:ext cx="4443314" cy="4443314"/>
              </a:xfrm>
              <a:prstGeom prst="rect">
                <a:avLst/>
              </a:prstGeom>
              <a:noFill/>
            </p:spPr>
          </p:pic>
        </mc:Fallback>
      </mc:AlternateContent>
      <p:sp>
        <p:nvSpPr>
          <p:cNvPr id="3" name="Textfeld 2">
            <a:extLst>
              <a:ext uri="{FF2B5EF4-FFF2-40B4-BE49-F238E27FC236}">
                <a16:creationId xmlns:a16="http://schemas.microsoft.com/office/drawing/2014/main" id="{BA3D2C64-25A5-8F40-71E5-0373F7AFB986}"/>
              </a:ext>
            </a:extLst>
          </p:cNvPr>
          <p:cNvSpPr txBox="1"/>
          <p:nvPr/>
        </p:nvSpPr>
        <p:spPr>
          <a:xfrm>
            <a:off x="1440000" y="6912000"/>
            <a:ext cx="65804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>
                    <a:lumMod val="95000"/>
                  </a:schemeClr>
                </a:solidFill>
              </a:rPr>
              <a:t>Glasfaserübertragung um die Welt mit Hilfe von Vermittlungsstellen.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F2F3472-2775-2DED-9F9D-F45D266F17AD}"/>
              </a:ext>
            </a:extLst>
          </p:cNvPr>
          <p:cNvSpPr txBox="1"/>
          <p:nvPr/>
        </p:nvSpPr>
        <p:spPr>
          <a:xfrm>
            <a:off x="6480000" y="2832737"/>
            <a:ext cx="22370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Daten werden in ein Bitstrom umgewandelt, der an das Zielgerät übermittelt wird.</a:t>
            </a:r>
          </a:p>
          <a:p>
            <a:pPr algn="ctr"/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Protokolle: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1000Base-T</a:t>
            </a:r>
          </a:p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Token Ring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73B833C2-36A7-D539-4562-878FA130FA3C}"/>
              </a:ext>
            </a:extLst>
          </p:cNvPr>
          <p:cNvGrpSpPr/>
          <p:nvPr/>
        </p:nvGrpSpPr>
        <p:grpSpPr>
          <a:xfrm>
            <a:off x="10637658" y="-1620000"/>
            <a:ext cx="1080000" cy="1440000"/>
            <a:chOff x="10637658" y="-1620000"/>
            <a:chExt cx="1080000" cy="1440000"/>
          </a:xfrm>
        </p:grpSpPr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57278529-6E7F-BE24-60B8-CE03275670BE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21" name="Rechteck: gefaltete Ecke 20">
                <a:extLst>
                  <a:ext uri="{FF2B5EF4-FFF2-40B4-BE49-F238E27FC236}">
                    <a16:creationId xmlns:a16="http://schemas.microsoft.com/office/drawing/2014/main" id="{DC3E5FA5-178B-C9F8-95FB-8DE819E3434D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BC02372A-73A4-E51E-3C9D-808EE404A90D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10/12</a:t>
                </a:r>
              </a:p>
            </p:txBody>
          </p:sp>
        </p:grp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63AF3EF2-FFE6-CF2F-B614-D77D49533F4E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7E828BBE-6970-032A-3E96-74C46ACA5238}"/>
              </a:ext>
            </a:extLst>
          </p:cNvPr>
          <p:cNvGrpSpPr/>
          <p:nvPr/>
        </p:nvGrpSpPr>
        <p:grpSpPr>
          <a:xfrm>
            <a:off x="10637658" y="-36000"/>
            <a:ext cx="1080000" cy="1440000"/>
            <a:chOff x="10637658" y="-1620000"/>
            <a:chExt cx="1080000" cy="1440000"/>
          </a:xfrm>
        </p:grpSpPr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A3C7CAD3-78E7-0F59-B40B-1AA25D31B0F4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90" name="Rechteck: gefaltete Ecke 89">
                <a:extLst>
                  <a:ext uri="{FF2B5EF4-FFF2-40B4-BE49-F238E27FC236}">
                    <a16:creationId xmlns:a16="http://schemas.microsoft.com/office/drawing/2014/main" id="{2B867E31-1D03-7C6A-3C01-10F8D2854136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" name="Textfeld 91">
                <a:extLst>
                  <a:ext uri="{FF2B5EF4-FFF2-40B4-BE49-F238E27FC236}">
                    <a16:creationId xmlns:a16="http://schemas.microsoft.com/office/drawing/2014/main" id="{9E95E1B4-408A-7E53-99CB-85B38F82EE56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9/12</a:t>
                </a:r>
              </a:p>
            </p:txBody>
          </p:sp>
        </p:grp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48D939F4-6095-8EF6-CCAF-28FCA0619B76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8535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F517E103-D278-2ADA-93BB-2C1230BB18C2}"/>
              </a:ext>
            </a:extLst>
          </p:cNvPr>
          <p:cNvSpPr txBox="1">
            <a:spLocks noChangeAspect="1"/>
          </p:cNvSpPr>
          <p:nvPr/>
        </p:nvSpPr>
        <p:spPr>
          <a:xfrm>
            <a:off x="3076001" y="50523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-Modell 1" descr="Erde">
                <a:extLst>
                  <a:ext uri="{FF2B5EF4-FFF2-40B4-BE49-F238E27FC236}">
                    <a16:creationId xmlns:a16="http://schemas.microsoft.com/office/drawing/2014/main" id="{DAE08D68-F1C5-AA60-208E-0F52C47FD78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86510789"/>
                  </p:ext>
                </p:extLst>
              </p:nvPr>
            </p:nvGraphicFramePr>
            <p:xfrm>
              <a:off x="8856000" y="3265128"/>
              <a:ext cx="4443313" cy="444331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4443313" cy="4443313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737417" ay="-1068001" az="-576048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79637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-Modell 1" descr="Erde">
                <a:extLst>
                  <a:ext uri="{FF2B5EF4-FFF2-40B4-BE49-F238E27FC236}">
                    <a16:creationId xmlns:a16="http://schemas.microsoft.com/office/drawing/2014/main" id="{DAE08D68-F1C5-AA60-208E-0F52C47FD78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56000" y="3265128"/>
                <a:ext cx="4443313" cy="4443313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feld 2">
            <a:extLst>
              <a:ext uri="{FF2B5EF4-FFF2-40B4-BE49-F238E27FC236}">
                <a16:creationId xmlns:a16="http://schemas.microsoft.com/office/drawing/2014/main" id="{2A6C2E59-82C8-A108-91EB-D57D2A846A73}"/>
              </a:ext>
            </a:extLst>
          </p:cNvPr>
          <p:cNvSpPr txBox="1"/>
          <p:nvPr/>
        </p:nvSpPr>
        <p:spPr>
          <a:xfrm>
            <a:off x="1440000" y="3075057"/>
            <a:ext cx="6939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>
                    <a:lumMod val="95000"/>
                  </a:schemeClr>
                </a:solidFill>
              </a:rPr>
              <a:t>Datenübertragung um die Welt</a:t>
            </a:r>
          </a:p>
        </p:txBody>
      </p:sp>
      <p:grpSp>
        <p:nvGrpSpPr>
          <p:cNvPr id="161" name="Gruppieren 160">
            <a:extLst>
              <a:ext uri="{FF2B5EF4-FFF2-40B4-BE49-F238E27FC236}">
                <a16:creationId xmlns:a16="http://schemas.microsoft.com/office/drawing/2014/main" id="{216DA02A-AED6-EBD3-DB12-64DC019FD32D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1787491" y="1898915"/>
            <a:chExt cx="1692031" cy="3600000"/>
          </a:xfrm>
        </p:grpSpPr>
        <p:sp>
          <p:nvSpPr>
            <p:cNvPr id="162" name="TextBox 140">
              <a:extLst>
                <a:ext uri="{FF2B5EF4-FFF2-40B4-BE49-F238E27FC236}">
                  <a16:creationId xmlns:a16="http://schemas.microsoft.com/office/drawing/2014/main" id="{4EA1DCD7-7997-54EA-7378-A7CE98F0B26C}"/>
                </a:ext>
              </a:extLst>
            </p:cNvPr>
            <p:cNvSpPr txBox="1"/>
            <p:nvPr/>
          </p:nvSpPr>
          <p:spPr>
            <a:xfrm>
              <a:off x="1787491" y="1898915"/>
              <a:ext cx="16920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BC7D3"/>
                  </a:solidFill>
                </a:rPr>
                <a:t>06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Darstellungsschicht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(Presentation Layer)</a:t>
              </a:r>
            </a:p>
          </p:txBody>
        </p:sp>
        <p:grpSp>
          <p:nvGrpSpPr>
            <p:cNvPr id="163" name="Gruppieren 162">
              <a:extLst>
                <a:ext uri="{FF2B5EF4-FFF2-40B4-BE49-F238E27FC236}">
                  <a16:creationId xmlns:a16="http://schemas.microsoft.com/office/drawing/2014/main" id="{E4B0EE88-21AC-F7F6-1E75-A860A15D7219}"/>
                </a:ext>
              </a:extLst>
            </p:cNvPr>
            <p:cNvGrpSpPr/>
            <p:nvPr/>
          </p:nvGrpSpPr>
          <p:grpSpPr>
            <a:xfrm>
              <a:off x="1825800" y="2976050"/>
              <a:ext cx="1609833" cy="2522865"/>
              <a:chOff x="1825800" y="2976050"/>
              <a:chExt cx="1609833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164" name="Group 91">
                <a:extLst>
                  <a:ext uri="{FF2B5EF4-FFF2-40B4-BE49-F238E27FC236}">
                    <a16:creationId xmlns:a16="http://schemas.microsoft.com/office/drawing/2014/main" id="{4C692873-2307-4000-8F59-598248F64740}"/>
                  </a:ext>
                </a:extLst>
              </p:cNvPr>
              <p:cNvGrpSpPr/>
              <p:nvPr/>
            </p:nvGrpSpPr>
            <p:grpSpPr>
              <a:xfrm>
                <a:off x="1825800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66" name="Oval 92">
                  <a:extLst>
                    <a:ext uri="{FF2B5EF4-FFF2-40B4-BE49-F238E27FC236}">
                      <a16:creationId xmlns:a16="http://schemas.microsoft.com/office/drawing/2014/main" id="{8EF986A7-603F-919E-3836-2132B0F5641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7" name="Group 25">
                  <a:extLst>
                    <a:ext uri="{FF2B5EF4-FFF2-40B4-BE49-F238E27FC236}">
                      <a16:creationId xmlns:a16="http://schemas.microsoft.com/office/drawing/2014/main" id="{DA361049-D0B4-02DA-3290-61975A144ABD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68" name="Freeform 1066">
                    <a:extLst>
                      <a:ext uri="{FF2B5EF4-FFF2-40B4-BE49-F238E27FC236}">
                        <a16:creationId xmlns:a16="http://schemas.microsoft.com/office/drawing/2014/main" id="{39C7CC09-79A0-DD03-209E-172A2E22AB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69" name="Freeform 1067">
                    <a:extLst>
                      <a:ext uri="{FF2B5EF4-FFF2-40B4-BE49-F238E27FC236}">
                        <a16:creationId xmlns:a16="http://schemas.microsoft.com/office/drawing/2014/main" id="{BA316753-DCF8-2DF9-C7B3-393C6691E3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70" name="Freeform 1068">
                    <a:extLst>
                      <a:ext uri="{FF2B5EF4-FFF2-40B4-BE49-F238E27FC236}">
                        <a16:creationId xmlns:a16="http://schemas.microsoft.com/office/drawing/2014/main" id="{584A360F-BBCD-7DDD-F025-E7A457FF32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71" name="Freeform 1076">
                    <a:extLst>
                      <a:ext uri="{FF2B5EF4-FFF2-40B4-BE49-F238E27FC236}">
                        <a16:creationId xmlns:a16="http://schemas.microsoft.com/office/drawing/2014/main" id="{CC22A32E-8263-38D6-166F-35C347BF92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72" name="Freeform 1081">
                    <a:extLst>
                      <a:ext uri="{FF2B5EF4-FFF2-40B4-BE49-F238E27FC236}">
                        <a16:creationId xmlns:a16="http://schemas.microsoft.com/office/drawing/2014/main" id="{A5C58563-CEC2-1F57-C1C7-0925DF16D7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165" name="Grafik 164" descr="Sprache mit einfarbiger Füllung">
                <a:extLst>
                  <a:ext uri="{FF2B5EF4-FFF2-40B4-BE49-F238E27FC236}">
                    <a16:creationId xmlns:a16="http://schemas.microsoft.com/office/drawing/2014/main" id="{D1B0A877-DACF-4A06-90CE-4B34EC4804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818153" y="3903603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73" name="Gruppieren 172">
            <a:extLst>
              <a:ext uri="{FF2B5EF4-FFF2-40B4-BE49-F238E27FC236}">
                <a16:creationId xmlns:a16="http://schemas.microsoft.com/office/drawing/2014/main" id="{9C8B062A-6A91-CAC8-D948-29D6ED27FD32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3520557" y="1898915"/>
            <a:chExt cx="1692031" cy="3600000"/>
          </a:xfrm>
        </p:grpSpPr>
        <p:sp>
          <p:nvSpPr>
            <p:cNvPr id="174" name="TextBox 141">
              <a:extLst>
                <a:ext uri="{FF2B5EF4-FFF2-40B4-BE49-F238E27FC236}">
                  <a16:creationId xmlns:a16="http://schemas.microsoft.com/office/drawing/2014/main" id="{9FE0D4F2-3484-52DF-FD88-2C63E192C7AF}"/>
                </a:ext>
              </a:extLst>
            </p:cNvPr>
            <p:cNvSpPr txBox="1"/>
            <p:nvPr/>
          </p:nvSpPr>
          <p:spPr>
            <a:xfrm>
              <a:off x="3520557" y="1898915"/>
              <a:ext cx="16920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27C2DE"/>
                  </a:solidFill>
                </a:rPr>
                <a:t>05</a:t>
              </a:r>
              <a:r>
                <a:rPr lang="en-US" sz="1400" b="1" dirty="0">
                  <a:solidFill>
                    <a:srgbClr val="27C2DE"/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Kommunikationsschicht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(Session Layer)</a:t>
              </a:r>
            </a:p>
          </p:txBody>
        </p:sp>
        <p:grpSp>
          <p:nvGrpSpPr>
            <p:cNvPr id="175" name="Gruppieren 174">
              <a:extLst>
                <a:ext uri="{FF2B5EF4-FFF2-40B4-BE49-F238E27FC236}">
                  <a16:creationId xmlns:a16="http://schemas.microsoft.com/office/drawing/2014/main" id="{78ADB544-4FD7-B401-7660-9AF79C906AB8}"/>
                </a:ext>
              </a:extLst>
            </p:cNvPr>
            <p:cNvGrpSpPr/>
            <p:nvPr/>
          </p:nvGrpSpPr>
          <p:grpSpPr>
            <a:xfrm>
              <a:off x="3558867" y="2976050"/>
              <a:ext cx="1609833" cy="2522865"/>
              <a:chOff x="3558867" y="2976050"/>
              <a:chExt cx="1609833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176" name="Group 100">
                <a:extLst>
                  <a:ext uri="{FF2B5EF4-FFF2-40B4-BE49-F238E27FC236}">
                    <a16:creationId xmlns:a16="http://schemas.microsoft.com/office/drawing/2014/main" id="{EBAAEF04-9713-72DF-A963-593FE322BA85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78" name="Oval 101">
                  <a:extLst>
                    <a:ext uri="{FF2B5EF4-FFF2-40B4-BE49-F238E27FC236}">
                      <a16:creationId xmlns:a16="http://schemas.microsoft.com/office/drawing/2014/main" id="{FE6B7F94-7435-DAD9-CCC1-2A329CEA19C4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79" name="Group 25">
                  <a:extLst>
                    <a:ext uri="{FF2B5EF4-FFF2-40B4-BE49-F238E27FC236}">
                      <a16:creationId xmlns:a16="http://schemas.microsoft.com/office/drawing/2014/main" id="{BF4B3D45-3B20-10DE-177D-B34CD8F5B5B8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80" name="Freeform 1066">
                    <a:extLst>
                      <a:ext uri="{FF2B5EF4-FFF2-40B4-BE49-F238E27FC236}">
                        <a16:creationId xmlns:a16="http://schemas.microsoft.com/office/drawing/2014/main" id="{6078A581-928D-B933-25E7-1C2BECF84C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81" name="Freeform 1067">
                    <a:extLst>
                      <a:ext uri="{FF2B5EF4-FFF2-40B4-BE49-F238E27FC236}">
                        <a16:creationId xmlns:a16="http://schemas.microsoft.com/office/drawing/2014/main" id="{B239CE6C-D979-DA6E-DF37-413DE6DE34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82" name="Freeform 1068">
                    <a:extLst>
                      <a:ext uri="{FF2B5EF4-FFF2-40B4-BE49-F238E27FC236}">
                        <a16:creationId xmlns:a16="http://schemas.microsoft.com/office/drawing/2014/main" id="{32208945-8C24-5699-6E33-0B2A681B42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83" name="Freeform 1076">
                    <a:extLst>
                      <a:ext uri="{FF2B5EF4-FFF2-40B4-BE49-F238E27FC236}">
                        <a16:creationId xmlns:a16="http://schemas.microsoft.com/office/drawing/2014/main" id="{9387E81E-D1AE-8D8C-7316-42A2C5BB22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84" name="Freeform 1081">
                    <a:extLst>
                      <a:ext uri="{FF2B5EF4-FFF2-40B4-BE49-F238E27FC236}">
                        <a16:creationId xmlns:a16="http://schemas.microsoft.com/office/drawing/2014/main" id="{8461025A-801D-24C7-0471-80A48DF9CE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177" name="Grafik 176" descr="Verbindungen mit einfarbiger Füllung">
                <a:extLst>
                  <a:ext uri="{FF2B5EF4-FFF2-40B4-BE49-F238E27FC236}">
                    <a16:creationId xmlns:a16="http://schemas.microsoft.com/office/drawing/2014/main" id="{06FD8083-AA1E-C709-43C3-023317A29F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551218" y="3906025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85" name="Gruppieren 184">
            <a:extLst>
              <a:ext uri="{FF2B5EF4-FFF2-40B4-BE49-F238E27FC236}">
                <a16:creationId xmlns:a16="http://schemas.microsoft.com/office/drawing/2014/main" id="{BDAABFB1-B5A1-36DF-4635-3FB27676E2DA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5253622" y="1898915"/>
            <a:chExt cx="1692031" cy="3600000"/>
          </a:xfrm>
        </p:grpSpPr>
        <p:sp>
          <p:nvSpPr>
            <p:cNvPr id="186" name="TextBox 142">
              <a:extLst>
                <a:ext uri="{FF2B5EF4-FFF2-40B4-BE49-F238E27FC236}">
                  <a16:creationId xmlns:a16="http://schemas.microsoft.com/office/drawing/2014/main" id="{015BC096-2437-A558-9E22-6785709342B6}"/>
                </a:ext>
              </a:extLst>
            </p:cNvPr>
            <p:cNvSpPr txBox="1"/>
            <p:nvPr/>
          </p:nvSpPr>
          <p:spPr>
            <a:xfrm>
              <a:off x="5253622" y="1898915"/>
              <a:ext cx="16920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42BBE6"/>
                  </a:solidFill>
                </a:rPr>
                <a:t>04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Transportschicht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</a:t>
              </a:r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Transort</a:t>
              </a:r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 Layer)</a:t>
              </a:r>
            </a:p>
          </p:txBody>
        </p:sp>
        <p:grpSp>
          <p:nvGrpSpPr>
            <p:cNvPr id="187" name="Gruppieren 186">
              <a:extLst>
                <a:ext uri="{FF2B5EF4-FFF2-40B4-BE49-F238E27FC236}">
                  <a16:creationId xmlns:a16="http://schemas.microsoft.com/office/drawing/2014/main" id="{A959F4D1-4A0F-3891-95EB-5385D495CFA0}"/>
                </a:ext>
              </a:extLst>
            </p:cNvPr>
            <p:cNvGrpSpPr/>
            <p:nvPr/>
          </p:nvGrpSpPr>
          <p:grpSpPr>
            <a:xfrm>
              <a:off x="5291932" y="2976050"/>
              <a:ext cx="1609833" cy="2522865"/>
              <a:chOff x="5291932" y="2976050"/>
              <a:chExt cx="1609833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188" name="Group 109">
                <a:extLst>
                  <a:ext uri="{FF2B5EF4-FFF2-40B4-BE49-F238E27FC236}">
                    <a16:creationId xmlns:a16="http://schemas.microsoft.com/office/drawing/2014/main" id="{58BFC797-5A71-C00D-7CA8-0852E977EB4E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90" name="Oval 110">
                  <a:extLst>
                    <a:ext uri="{FF2B5EF4-FFF2-40B4-BE49-F238E27FC236}">
                      <a16:creationId xmlns:a16="http://schemas.microsoft.com/office/drawing/2014/main" id="{91D1685F-88C4-29A2-044F-CF63237782FD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91" name="Group 25">
                  <a:extLst>
                    <a:ext uri="{FF2B5EF4-FFF2-40B4-BE49-F238E27FC236}">
                      <a16:creationId xmlns:a16="http://schemas.microsoft.com/office/drawing/2014/main" id="{EBA6677B-B074-D4B8-9B77-4C200C349DE6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92" name="Freeform 1066">
                    <a:extLst>
                      <a:ext uri="{FF2B5EF4-FFF2-40B4-BE49-F238E27FC236}">
                        <a16:creationId xmlns:a16="http://schemas.microsoft.com/office/drawing/2014/main" id="{82FBDE9A-AA42-4EFC-3B24-852C11C3A5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93" name="Freeform 1067">
                    <a:extLst>
                      <a:ext uri="{FF2B5EF4-FFF2-40B4-BE49-F238E27FC236}">
                        <a16:creationId xmlns:a16="http://schemas.microsoft.com/office/drawing/2014/main" id="{A7E3D324-D403-D4BF-E13D-252637D5FB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4" name="Freeform 1068">
                    <a:extLst>
                      <a:ext uri="{FF2B5EF4-FFF2-40B4-BE49-F238E27FC236}">
                        <a16:creationId xmlns:a16="http://schemas.microsoft.com/office/drawing/2014/main" id="{C7CAAD5D-9280-B385-FAD6-72157AC7DD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5" name="Freeform 1076">
                    <a:extLst>
                      <a:ext uri="{FF2B5EF4-FFF2-40B4-BE49-F238E27FC236}">
                        <a16:creationId xmlns:a16="http://schemas.microsoft.com/office/drawing/2014/main" id="{C950DFEC-0304-E425-77BC-1CCC254B98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6" name="Freeform 1081">
                    <a:extLst>
                      <a:ext uri="{FF2B5EF4-FFF2-40B4-BE49-F238E27FC236}">
                        <a16:creationId xmlns:a16="http://schemas.microsoft.com/office/drawing/2014/main" id="{29D6B14F-D594-D046-2D81-1FB3F55509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189" name="Grafik 188" descr="Blockchain mit einfarbiger Füllung">
                <a:extLst>
                  <a:ext uri="{FF2B5EF4-FFF2-40B4-BE49-F238E27FC236}">
                    <a16:creationId xmlns:a16="http://schemas.microsoft.com/office/drawing/2014/main" id="{95A10B98-B853-7C9F-1DD9-3D9346717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269845" y="3903603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97" name="Gruppieren 196">
            <a:extLst>
              <a:ext uri="{FF2B5EF4-FFF2-40B4-BE49-F238E27FC236}">
                <a16:creationId xmlns:a16="http://schemas.microsoft.com/office/drawing/2014/main" id="{C591EE44-240D-FEA5-21BD-7D6035686E6B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6986686" y="1898915"/>
            <a:chExt cx="1692031" cy="3600000"/>
          </a:xfrm>
        </p:grpSpPr>
        <p:sp>
          <p:nvSpPr>
            <p:cNvPr id="198" name="TextBox 143">
              <a:extLst>
                <a:ext uri="{FF2B5EF4-FFF2-40B4-BE49-F238E27FC236}">
                  <a16:creationId xmlns:a16="http://schemas.microsoft.com/office/drawing/2014/main" id="{2AFA7077-421C-6E53-4D13-7E24D0C721EF}"/>
                </a:ext>
              </a:extLst>
            </p:cNvPr>
            <p:cNvSpPr txBox="1"/>
            <p:nvPr/>
          </p:nvSpPr>
          <p:spPr>
            <a:xfrm>
              <a:off x="6986686" y="1898915"/>
              <a:ext cx="16920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5CB5EF"/>
                  </a:solidFill>
                </a:rPr>
                <a:t>03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Vermittlungsschicht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(Network Layer)</a:t>
              </a:r>
            </a:p>
          </p:txBody>
        </p:sp>
        <p:grpSp>
          <p:nvGrpSpPr>
            <p:cNvPr id="199" name="Gruppieren 198">
              <a:extLst>
                <a:ext uri="{FF2B5EF4-FFF2-40B4-BE49-F238E27FC236}">
                  <a16:creationId xmlns:a16="http://schemas.microsoft.com/office/drawing/2014/main" id="{6A99D9D2-9169-08D1-2DFB-5F58E6155EBC}"/>
                </a:ext>
              </a:extLst>
            </p:cNvPr>
            <p:cNvGrpSpPr/>
            <p:nvPr/>
          </p:nvGrpSpPr>
          <p:grpSpPr>
            <a:xfrm>
              <a:off x="7024996" y="2976050"/>
              <a:ext cx="1609833" cy="2522865"/>
              <a:chOff x="7024996" y="2976050"/>
              <a:chExt cx="1609833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200" name="Group 118">
                <a:extLst>
                  <a:ext uri="{FF2B5EF4-FFF2-40B4-BE49-F238E27FC236}">
                    <a16:creationId xmlns:a16="http://schemas.microsoft.com/office/drawing/2014/main" id="{DEA46CA3-AFE6-B617-060D-687FCE34D7D8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202" name="Oval 119">
                  <a:extLst>
                    <a:ext uri="{FF2B5EF4-FFF2-40B4-BE49-F238E27FC236}">
                      <a16:creationId xmlns:a16="http://schemas.microsoft.com/office/drawing/2014/main" id="{F4D5F0B2-F9E5-84B0-8584-60B23649CCA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3" name="Group 25">
                  <a:extLst>
                    <a:ext uri="{FF2B5EF4-FFF2-40B4-BE49-F238E27FC236}">
                      <a16:creationId xmlns:a16="http://schemas.microsoft.com/office/drawing/2014/main" id="{1E3D35FF-EC10-7393-AC93-08C5E2ECB769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204" name="Freeform 1066">
                    <a:extLst>
                      <a:ext uri="{FF2B5EF4-FFF2-40B4-BE49-F238E27FC236}">
                        <a16:creationId xmlns:a16="http://schemas.microsoft.com/office/drawing/2014/main" id="{AE526BE1-1921-F382-D1E8-6C592D5B56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205" name="Freeform 1067">
                    <a:extLst>
                      <a:ext uri="{FF2B5EF4-FFF2-40B4-BE49-F238E27FC236}">
                        <a16:creationId xmlns:a16="http://schemas.microsoft.com/office/drawing/2014/main" id="{0AE48F5D-4F00-AB4F-3750-3D6C282463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06" name="Freeform 1068">
                    <a:extLst>
                      <a:ext uri="{FF2B5EF4-FFF2-40B4-BE49-F238E27FC236}">
                        <a16:creationId xmlns:a16="http://schemas.microsoft.com/office/drawing/2014/main" id="{364DC201-86CB-0315-C513-450D205C4B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07" name="Freeform 1076">
                    <a:extLst>
                      <a:ext uri="{FF2B5EF4-FFF2-40B4-BE49-F238E27FC236}">
                        <a16:creationId xmlns:a16="http://schemas.microsoft.com/office/drawing/2014/main" id="{A86DE048-E933-B064-E0C3-559DB73B83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08" name="Freeform 1081">
                    <a:extLst>
                      <a:ext uri="{FF2B5EF4-FFF2-40B4-BE49-F238E27FC236}">
                        <a16:creationId xmlns:a16="http://schemas.microsoft.com/office/drawing/2014/main" id="{B0FBCE1E-F2C9-3D5B-58FE-DE13F05D3F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201" name="Grafik 200" descr="Route zwei Stecknadeln mit Weg mit einfarbiger Füllung">
                <a:extLst>
                  <a:ext uri="{FF2B5EF4-FFF2-40B4-BE49-F238E27FC236}">
                    <a16:creationId xmlns:a16="http://schemas.microsoft.com/office/drawing/2014/main" id="{1B99151F-7A37-071A-6291-1DDFF7A485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8027115" y="3903603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209" name="Gruppieren 208">
            <a:extLst>
              <a:ext uri="{FF2B5EF4-FFF2-40B4-BE49-F238E27FC236}">
                <a16:creationId xmlns:a16="http://schemas.microsoft.com/office/drawing/2014/main" id="{E0C3617B-057A-D525-3372-D39634754DD1}"/>
              </a:ext>
            </a:extLst>
          </p:cNvPr>
          <p:cNvGrpSpPr/>
          <p:nvPr/>
        </p:nvGrpSpPr>
        <p:grpSpPr>
          <a:xfrm>
            <a:off x="-1800000" y="1898916"/>
            <a:ext cx="1692029" cy="3600000"/>
            <a:chOff x="54429" y="1898916"/>
            <a:chExt cx="1692029" cy="3600000"/>
          </a:xfrm>
        </p:grpSpPr>
        <p:sp>
          <p:nvSpPr>
            <p:cNvPr id="210" name="TextBox 139">
              <a:extLst>
                <a:ext uri="{FF2B5EF4-FFF2-40B4-BE49-F238E27FC236}">
                  <a16:creationId xmlns:a16="http://schemas.microsoft.com/office/drawing/2014/main" id="{4C157567-5A19-0C01-24C1-1033F545BAE1}"/>
                </a:ext>
              </a:extLst>
            </p:cNvPr>
            <p:cNvSpPr txBox="1"/>
            <p:nvPr/>
          </p:nvSpPr>
          <p:spPr>
            <a:xfrm>
              <a:off x="54429" y="1898916"/>
              <a:ext cx="169202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9AA7B8"/>
                  </a:solidFill>
                </a:rPr>
                <a:t>07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Anwendungsschicht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(Application Layer)</a:t>
              </a:r>
            </a:p>
          </p:txBody>
        </p:sp>
        <p:grpSp>
          <p:nvGrpSpPr>
            <p:cNvPr id="211" name="Gruppieren 210">
              <a:extLst>
                <a:ext uri="{FF2B5EF4-FFF2-40B4-BE49-F238E27FC236}">
                  <a16:creationId xmlns:a16="http://schemas.microsoft.com/office/drawing/2014/main" id="{2ED3A4D3-D95F-3D8C-92C9-19161A46B705}"/>
                </a:ext>
              </a:extLst>
            </p:cNvPr>
            <p:cNvGrpSpPr/>
            <p:nvPr/>
          </p:nvGrpSpPr>
          <p:grpSpPr>
            <a:xfrm>
              <a:off x="92739" y="2976051"/>
              <a:ext cx="1609830" cy="2522865"/>
              <a:chOff x="92739" y="2976051"/>
              <a:chExt cx="1609830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212" name="Group 89">
                <a:extLst>
                  <a:ext uri="{FF2B5EF4-FFF2-40B4-BE49-F238E27FC236}">
                    <a16:creationId xmlns:a16="http://schemas.microsoft.com/office/drawing/2014/main" id="{93A626B9-6F6E-5F51-D4BB-EDA82F78CAF8}"/>
                  </a:ext>
                </a:extLst>
              </p:cNvPr>
              <p:cNvGrpSpPr/>
              <p:nvPr/>
            </p:nvGrpSpPr>
            <p:grpSpPr>
              <a:xfrm>
                <a:off x="92739" y="2976051"/>
                <a:ext cx="1609830" cy="2522865"/>
                <a:chOff x="1158028" y="2976158"/>
                <a:chExt cx="1537726" cy="2419327"/>
              </a:xfrm>
            </p:grpSpPr>
            <p:sp>
              <p:nvSpPr>
                <p:cNvPr id="214" name="Oval 77">
                  <a:extLst>
                    <a:ext uri="{FF2B5EF4-FFF2-40B4-BE49-F238E27FC236}">
                      <a16:creationId xmlns:a16="http://schemas.microsoft.com/office/drawing/2014/main" id="{421FC44B-FCFA-FDD7-F6CA-C7EF1330E147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15" name="Group 25">
                  <a:extLst>
                    <a:ext uri="{FF2B5EF4-FFF2-40B4-BE49-F238E27FC236}">
                      <a16:creationId xmlns:a16="http://schemas.microsoft.com/office/drawing/2014/main" id="{41E2CA8B-A059-48F9-06BC-87E3C725248E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216" name="Freeform 1066">
                    <a:extLst>
                      <a:ext uri="{FF2B5EF4-FFF2-40B4-BE49-F238E27FC236}">
                        <a16:creationId xmlns:a16="http://schemas.microsoft.com/office/drawing/2014/main" id="{BA5F157F-0CDA-AB60-865C-21B98EF0D0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217" name="Freeform 1067">
                    <a:extLst>
                      <a:ext uri="{FF2B5EF4-FFF2-40B4-BE49-F238E27FC236}">
                        <a16:creationId xmlns:a16="http://schemas.microsoft.com/office/drawing/2014/main" id="{36B0C024-532C-63AF-322D-4DB9AE750F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18" name="Freeform 1068">
                    <a:extLst>
                      <a:ext uri="{FF2B5EF4-FFF2-40B4-BE49-F238E27FC236}">
                        <a16:creationId xmlns:a16="http://schemas.microsoft.com/office/drawing/2014/main" id="{4A00E919-F5AE-4A85-99D2-32FD801FED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19" name="Freeform 1076">
                    <a:extLst>
                      <a:ext uri="{FF2B5EF4-FFF2-40B4-BE49-F238E27FC236}">
                        <a16:creationId xmlns:a16="http://schemas.microsoft.com/office/drawing/2014/main" id="{963E23C0-277E-8CDE-4D46-CD1539FB2B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20" name="Freeform 1081">
                    <a:extLst>
                      <a:ext uri="{FF2B5EF4-FFF2-40B4-BE49-F238E27FC236}">
                        <a16:creationId xmlns:a16="http://schemas.microsoft.com/office/drawing/2014/main" id="{832B6B70-FE8A-E823-A323-3E29F33EE7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213" name="Grafik 212" descr="Tastatur mit einfarbiger Füllung">
                <a:extLst>
                  <a:ext uri="{FF2B5EF4-FFF2-40B4-BE49-F238E27FC236}">
                    <a16:creationId xmlns:a16="http://schemas.microsoft.com/office/drawing/2014/main" id="{0983D31D-6401-2527-8EE1-B052614018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070652" y="3896799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221" name="Gruppieren 220">
            <a:extLst>
              <a:ext uri="{FF2B5EF4-FFF2-40B4-BE49-F238E27FC236}">
                <a16:creationId xmlns:a16="http://schemas.microsoft.com/office/drawing/2014/main" id="{EF4B9746-9C80-BF99-FF11-6D22E1230AC4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8719752" y="1898915"/>
            <a:chExt cx="1692031" cy="3600000"/>
          </a:xfrm>
        </p:grpSpPr>
        <p:sp>
          <p:nvSpPr>
            <p:cNvPr id="222" name="TextBox 144">
              <a:extLst>
                <a:ext uri="{FF2B5EF4-FFF2-40B4-BE49-F238E27FC236}">
                  <a16:creationId xmlns:a16="http://schemas.microsoft.com/office/drawing/2014/main" id="{E934B248-E72C-1CFD-C004-7B30F38570F3}"/>
                </a:ext>
              </a:extLst>
            </p:cNvPr>
            <p:cNvSpPr txBox="1"/>
            <p:nvPr/>
          </p:nvSpPr>
          <p:spPr>
            <a:xfrm>
              <a:off x="8719752" y="1898915"/>
              <a:ext cx="16920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87AAFB"/>
                  </a:solidFill>
                </a:rPr>
                <a:t>02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Sicherungsschicht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(Data Link Layer)</a:t>
              </a:r>
            </a:p>
          </p:txBody>
        </p:sp>
        <p:grpSp>
          <p:nvGrpSpPr>
            <p:cNvPr id="223" name="Gruppieren 222">
              <a:extLst>
                <a:ext uri="{FF2B5EF4-FFF2-40B4-BE49-F238E27FC236}">
                  <a16:creationId xmlns:a16="http://schemas.microsoft.com/office/drawing/2014/main" id="{266441C3-4BFD-03C4-4289-2979607967B9}"/>
                </a:ext>
              </a:extLst>
            </p:cNvPr>
            <p:cNvGrpSpPr/>
            <p:nvPr/>
          </p:nvGrpSpPr>
          <p:grpSpPr>
            <a:xfrm>
              <a:off x="8758062" y="2976050"/>
              <a:ext cx="1609835" cy="2522865"/>
              <a:chOff x="8758062" y="2976050"/>
              <a:chExt cx="1609835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224" name="Group 127">
                <a:extLst>
                  <a:ext uri="{FF2B5EF4-FFF2-40B4-BE49-F238E27FC236}">
                    <a16:creationId xmlns:a16="http://schemas.microsoft.com/office/drawing/2014/main" id="{24ABD284-F956-7CF9-83DC-0A7F8DF5457A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226" name="Oval 128">
                  <a:extLst>
                    <a:ext uri="{FF2B5EF4-FFF2-40B4-BE49-F238E27FC236}">
                      <a16:creationId xmlns:a16="http://schemas.microsoft.com/office/drawing/2014/main" id="{87ABD1CD-EB4C-66FA-FE9E-BCE318882C86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27" name="Group 25">
                  <a:extLst>
                    <a:ext uri="{FF2B5EF4-FFF2-40B4-BE49-F238E27FC236}">
                      <a16:creationId xmlns:a16="http://schemas.microsoft.com/office/drawing/2014/main" id="{D61466E7-8CCB-24F7-4C73-E5A5C9D1B9D0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228" name="Freeform 1066">
                    <a:extLst>
                      <a:ext uri="{FF2B5EF4-FFF2-40B4-BE49-F238E27FC236}">
                        <a16:creationId xmlns:a16="http://schemas.microsoft.com/office/drawing/2014/main" id="{7ADE96D2-68C9-91E6-CFB4-AC7CC8C275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229" name="Freeform 1067">
                    <a:extLst>
                      <a:ext uri="{FF2B5EF4-FFF2-40B4-BE49-F238E27FC236}">
                        <a16:creationId xmlns:a16="http://schemas.microsoft.com/office/drawing/2014/main" id="{AEA77717-CAEB-0D25-36CB-22B90752F4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30" name="Freeform 1068">
                    <a:extLst>
                      <a:ext uri="{FF2B5EF4-FFF2-40B4-BE49-F238E27FC236}">
                        <a16:creationId xmlns:a16="http://schemas.microsoft.com/office/drawing/2014/main" id="{D978678A-B346-4DCE-3052-9788C8A909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31" name="Freeform 1076">
                    <a:extLst>
                      <a:ext uri="{FF2B5EF4-FFF2-40B4-BE49-F238E27FC236}">
                        <a16:creationId xmlns:a16="http://schemas.microsoft.com/office/drawing/2014/main" id="{16BEBB08-3EDC-FDB1-C7BF-5F703E8603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32" name="Freeform 1081">
                    <a:extLst>
                      <a:ext uri="{FF2B5EF4-FFF2-40B4-BE49-F238E27FC236}">
                        <a16:creationId xmlns:a16="http://schemas.microsoft.com/office/drawing/2014/main" id="{72ED5B1D-CFB5-C9E3-CADE-5983B41031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225" name="Grafik 224" descr="Lupe mit einfarbiger Füllung">
                <a:extLst>
                  <a:ext uri="{FF2B5EF4-FFF2-40B4-BE49-F238E27FC236}">
                    <a16:creationId xmlns:a16="http://schemas.microsoft.com/office/drawing/2014/main" id="{8AC78B47-7B6C-8D49-7083-97A9EF43BE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9749292" y="3903603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233" name="Gruppieren 232">
            <a:extLst>
              <a:ext uri="{FF2B5EF4-FFF2-40B4-BE49-F238E27FC236}">
                <a16:creationId xmlns:a16="http://schemas.microsoft.com/office/drawing/2014/main" id="{7B3FF41E-3BF6-B99A-4497-15BF38DEB94C}"/>
              </a:ext>
            </a:extLst>
          </p:cNvPr>
          <p:cNvGrpSpPr/>
          <p:nvPr/>
        </p:nvGrpSpPr>
        <p:grpSpPr>
          <a:xfrm>
            <a:off x="-1800000" y="1898915"/>
            <a:ext cx="1692031" cy="3600000"/>
            <a:chOff x="10458397" y="1898915"/>
            <a:chExt cx="1692031" cy="3600000"/>
          </a:xfrm>
        </p:grpSpPr>
        <p:sp>
          <p:nvSpPr>
            <p:cNvPr id="234" name="TextBox 144">
              <a:extLst>
                <a:ext uri="{FF2B5EF4-FFF2-40B4-BE49-F238E27FC236}">
                  <a16:creationId xmlns:a16="http://schemas.microsoft.com/office/drawing/2014/main" id="{710C640A-F268-C829-A43C-E73433415C6F}"/>
                </a:ext>
              </a:extLst>
            </p:cNvPr>
            <p:cNvSpPr txBox="1"/>
            <p:nvPr/>
          </p:nvSpPr>
          <p:spPr>
            <a:xfrm>
              <a:off x="10458397" y="1898915"/>
              <a:ext cx="1692031" cy="73866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879DFF"/>
                  </a:solidFill>
                </a:rPr>
                <a:t>01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Bitübertragungschicht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(Physical Layer)</a:t>
              </a:r>
            </a:p>
          </p:txBody>
        </p:sp>
        <p:grpSp>
          <p:nvGrpSpPr>
            <p:cNvPr id="235" name="Gruppieren 234">
              <a:extLst>
                <a:ext uri="{FF2B5EF4-FFF2-40B4-BE49-F238E27FC236}">
                  <a16:creationId xmlns:a16="http://schemas.microsoft.com/office/drawing/2014/main" id="{37B78FA1-D893-3659-FEAB-31B3C39E1D4C}"/>
                </a:ext>
              </a:extLst>
            </p:cNvPr>
            <p:cNvGrpSpPr/>
            <p:nvPr/>
          </p:nvGrpSpPr>
          <p:grpSpPr>
            <a:xfrm>
              <a:off x="10496707" y="2976050"/>
              <a:ext cx="1609833" cy="2522865"/>
              <a:chOff x="10496707" y="2976050"/>
              <a:chExt cx="1609833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236" name="Group 127">
                <a:extLst>
                  <a:ext uri="{FF2B5EF4-FFF2-40B4-BE49-F238E27FC236}">
                    <a16:creationId xmlns:a16="http://schemas.microsoft.com/office/drawing/2014/main" id="{5C04CDDB-9B9B-F251-01DE-4F9E48C84FA8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238" name="Oval 128">
                  <a:extLst>
                    <a:ext uri="{FF2B5EF4-FFF2-40B4-BE49-F238E27FC236}">
                      <a16:creationId xmlns:a16="http://schemas.microsoft.com/office/drawing/2014/main" id="{D659F7FC-F652-79FD-E24B-DC1D4E2A7884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5">
                  <a:extLst>
                    <a:ext uri="{FF2B5EF4-FFF2-40B4-BE49-F238E27FC236}">
                      <a16:creationId xmlns:a16="http://schemas.microsoft.com/office/drawing/2014/main" id="{522D8543-6174-9BA1-AB23-B950802AF822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240" name="Freeform 1066">
                    <a:extLst>
                      <a:ext uri="{FF2B5EF4-FFF2-40B4-BE49-F238E27FC236}">
                        <a16:creationId xmlns:a16="http://schemas.microsoft.com/office/drawing/2014/main" id="{7D1DB74C-E396-E345-A8F5-E6A396D23B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241" name="Freeform 1067">
                    <a:extLst>
                      <a:ext uri="{FF2B5EF4-FFF2-40B4-BE49-F238E27FC236}">
                        <a16:creationId xmlns:a16="http://schemas.microsoft.com/office/drawing/2014/main" id="{F04076AE-DBD2-77D9-7941-375EFEFBC7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42" name="Freeform 1068">
                    <a:extLst>
                      <a:ext uri="{FF2B5EF4-FFF2-40B4-BE49-F238E27FC236}">
                        <a16:creationId xmlns:a16="http://schemas.microsoft.com/office/drawing/2014/main" id="{7C4CC0AD-165E-F604-CF7E-43AF239DCE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43" name="Freeform 1076">
                    <a:extLst>
                      <a:ext uri="{FF2B5EF4-FFF2-40B4-BE49-F238E27FC236}">
                        <a16:creationId xmlns:a16="http://schemas.microsoft.com/office/drawing/2014/main" id="{CC25130F-9332-FCDB-6CA9-3CD271DFCC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44" name="Freeform 1081">
                    <a:extLst>
                      <a:ext uri="{FF2B5EF4-FFF2-40B4-BE49-F238E27FC236}">
                        <a16:creationId xmlns:a16="http://schemas.microsoft.com/office/drawing/2014/main" id="{E9F0DD83-A15C-F8D3-3330-1DB10974BA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237" name="Grafik 236" descr="Binär mit einfarbiger Füllung">
                <a:extLst>
                  <a:ext uri="{FF2B5EF4-FFF2-40B4-BE49-F238E27FC236}">
                    <a16:creationId xmlns:a16="http://schemas.microsoft.com/office/drawing/2014/main" id="{A0E35475-0C21-9AA2-930E-3EAFF71696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1489058" y="3903603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23448F1D-F267-DBCA-3AE5-94B3C3215241}"/>
              </a:ext>
            </a:extLst>
          </p:cNvPr>
          <p:cNvGrpSpPr/>
          <p:nvPr/>
        </p:nvGrpSpPr>
        <p:grpSpPr>
          <a:xfrm>
            <a:off x="10637658" y="-1620000"/>
            <a:ext cx="1080000" cy="1440000"/>
            <a:chOff x="10637658" y="-1620000"/>
            <a:chExt cx="1080000" cy="1440000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5B9234E8-075C-7C79-6E69-93CCAC462F09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20" name="Rechteck: gefaltete Ecke 19">
                <a:extLst>
                  <a:ext uri="{FF2B5EF4-FFF2-40B4-BE49-F238E27FC236}">
                    <a16:creationId xmlns:a16="http://schemas.microsoft.com/office/drawing/2014/main" id="{E28EC735-1E55-D6FB-3EB7-EF771F2A0DA5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2E1E0481-9E0D-CD8C-F80C-AF56547A37DC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11/12</a:t>
                </a:r>
              </a:p>
            </p:txBody>
          </p:sp>
        </p:grp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E24A1124-BE76-B02A-29CF-2C319792A005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9BB38BB-B2D2-F505-4094-4A34AAA9A134}"/>
              </a:ext>
            </a:extLst>
          </p:cNvPr>
          <p:cNvGrpSpPr/>
          <p:nvPr/>
        </p:nvGrpSpPr>
        <p:grpSpPr>
          <a:xfrm>
            <a:off x="10637658" y="-36000"/>
            <a:ext cx="1080000" cy="1440000"/>
            <a:chOff x="10637658" y="-1620000"/>
            <a:chExt cx="1080000" cy="1440000"/>
          </a:xfrm>
        </p:grpSpPr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5C55EC01-7C53-4298-363D-E5CF2B2FF8AB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26" name="Rechteck: gefaltete Ecke 25">
                <a:extLst>
                  <a:ext uri="{FF2B5EF4-FFF2-40B4-BE49-F238E27FC236}">
                    <a16:creationId xmlns:a16="http://schemas.microsoft.com/office/drawing/2014/main" id="{D10BF9E1-637B-EC44-D52D-ECBC782C37FC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5F2E5CCA-27D1-D56B-93AA-5F1B1EEEEA90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10/12</a:t>
                </a:r>
              </a:p>
            </p:txBody>
          </p:sp>
        </p:grp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F71CF7D6-0B2A-864B-1911-E9F9CA352E63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834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>
            <a:extLst>
              <a:ext uri="{FF2B5EF4-FFF2-40B4-BE49-F238E27FC236}">
                <a16:creationId xmlns:a16="http://schemas.microsoft.com/office/drawing/2014/main" id="{F517E103-D278-2ADA-93BB-2C1230BB18C2}"/>
              </a:ext>
            </a:extLst>
          </p:cNvPr>
          <p:cNvSpPr txBox="1">
            <a:spLocks noChangeAspect="1"/>
          </p:cNvSpPr>
          <p:nvPr/>
        </p:nvSpPr>
        <p:spPr>
          <a:xfrm>
            <a:off x="3076001" y="50523"/>
            <a:ext cx="609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b="1" dirty="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4600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OSI MODELL</a:t>
            </a:r>
          </a:p>
        </p:txBody>
      </p:sp>
      <p:grpSp>
        <p:nvGrpSpPr>
          <p:cNvPr id="168" name="Gruppieren 167">
            <a:extLst>
              <a:ext uri="{FF2B5EF4-FFF2-40B4-BE49-F238E27FC236}">
                <a16:creationId xmlns:a16="http://schemas.microsoft.com/office/drawing/2014/main" id="{56360EC6-C3D2-E963-227C-1C8282132431}"/>
              </a:ext>
            </a:extLst>
          </p:cNvPr>
          <p:cNvGrpSpPr/>
          <p:nvPr/>
        </p:nvGrpSpPr>
        <p:grpSpPr>
          <a:xfrm>
            <a:off x="1787491" y="1898915"/>
            <a:ext cx="1692031" cy="3600000"/>
            <a:chOff x="1787491" y="1898915"/>
            <a:chExt cx="1692031" cy="3600000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E5DF3901-7350-163E-572F-DB4C56CB09EF}"/>
                </a:ext>
              </a:extLst>
            </p:cNvPr>
            <p:cNvSpPr txBox="1"/>
            <p:nvPr/>
          </p:nvSpPr>
          <p:spPr>
            <a:xfrm>
              <a:off x="1787491" y="1898915"/>
              <a:ext cx="16920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BC7D3"/>
                  </a:solidFill>
                </a:rPr>
                <a:t>06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Darstellungsschicht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(Presentation Layer)</a:t>
              </a:r>
            </a:p>
          </p:txBody>
        </p:sp>
        <p:grpSp>
          <p:nvGrpSpPr>
            <p:cNvPr id="165" name="Gruppieren 164">
              <a:extLst>
                <a:ext uri="{FF2B5EF4-FFF2-40B4-BE49-F238E27FC236}">
                  <a16:creationId xmlns:a16="http://schemas.microsoft.com/office/drawing/2014/main" id="{A56A13B3-503D-CA70-CD23-9BDA0EBF4977}"/>
                </a:ext>
              </a:extLst>
            </p:cNvPr>
            <p:cNvGrpSpPr/>
            <p:nvPr/>
          </p:nvGrpSpPr>
          <p:grpSpPr>
            <a:xfrm>
              <a:off x="1825800" y="2976050"/>
              <a:ext cx="1609833" cy="2522865"/>
              <a:chOff x="1825800" y="2976050"/>
              <a:chExt cx="1609833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6608B58A-FD53-ABE2-860C-7EF03AA9F122}"/>
                  </a:ext>
                </a:extLst>
              </p:cNvPr>
              <p:cNvGrpSpPr/>
              <p:nvPr/>
            </p:nvGrpSpPr>
            <p:grpSpPr>
              <a:xfrm>
                <a:off x="1825800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B9403B25-D057-AE6C-DE8B-BBF70ADD6869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94" name="Group 25">
                  <a:extLst>
                    <a:ext uri="{FF2B5EF4-FFF2-40B4-BE49-F238E27FC236}">
                      <a16:creationId xmlns:a16="http://schemas.microsoft.com/office/drawing/2014/main" id="{EF9C029C-C015-0FC0-090F-4C3AAEDFA92B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96" name="Freeform 1066">
                    <a:extLst>
                      <a:ext uri="{FF2B5EF4-FFF2-40B4-BE49-F238E27FC236}">
                        <a16:creationId xmlns:a16="http://schemas.microsoft.com/office/drawing/2014/main" id="{5B87938A-1750-34BA-269D-1BE9177B7B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0BC7D3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97" name="Freeform 1067">
                    <a:extLst>
                      <a:ext uri="{FF2B5EF4-FFF2-40B4-BE49-F238E27FC236}">
                        <a16:creationId xmlns:a16="http://schemas.microsoft.com/office/drawing/2014/main" id="{3AE37AA8-0693-E036-921C-399644B3CF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98" name="Freeform 1068">
                    <a:extLst>
                      <a:ext uri="{FF2B5EF4-FFF2-40B4-BE49-F238E27FC236}">
                        <a16:creationId xmlns:a16="http://schemas.microsoft.com/office/drawing/2014/main" id="{605AD8B8-BFBD-0E77-4F7C-0B53EC91DA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99" name="Freeform 1076">
                    <a:extLst>
                      <a:ext uri="{FF2B5EF4-FFF2-40B4-BE49-F238E27FC236}">
                        <a16:creationId xmlns:a16="http://schemas.microsoft.com/office/drawing/2014/main" id="{2C2C3520-6831-A32F-907D-B438E1C332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00" name="Freeform 1081">
                    <a:extLst>
                      <a:ext uri="{FF2B5EF4-FFF2-40B4-BE49-F238E27FC236}">
                        <a16:creationId xmlns:a16="http://schemas.microsoft.com/office/drawing/2014/main" id="{A6C32C97-ABDC-9546-5466-960A32B026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0BC7D3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28" name="Grafik 27" descr="Sprache mit einfarbiger Füllung">
                <a:extLst>
                  <a:ext uri="{FF2B5EF4-FFF2-40B4-BE49-F238E27FC236}">
                    <a16:creationId xmlns:a16="http://schemas.microsoft.com/office/drawing/2014/main" id="{CD254186-48EC-7454-8611-BB870D206B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818153" y="3903603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69" name="Gruppieren 168">
            <a:extLst>
              <a:ext uri="{FF2B5EF4-FFF2-40B4-BE49-F238E27FC236}">
                <a16:creationId xmlns:a16="http://schemas.microsoft.com/office/drawing/2014/main" id="{15A8AC22-2C7A-F1CA-3AE8-D9DA79B01C86}"/>
              </a:ext>
            </a:extLst>
          </p:cNvPr>
          <p:cNvGrpSpPr/>
          <p:nvPr/>
        </p:nvGrpSpPr>
        <p:grpSpPr>
          <a:xfrm>
            <a:off x="3520557" y="1898915"/>
            <a:ext cx="1692031" cy="3600000"/>
            <a:chOff x="3520557" y="1898915"/>
            <a:chExt cx="1692031" cy="3600000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7BD78F10-3C64-F32E-C3EB-C415E26C1EFB}"/>
                </a:ext>
              </a:extLst>
            </p:cNvPr>
            <p:cNvSpPr txBox="1"/>
            <p:nvPr/>
          </p:nvSpPr>
          <p:spPr>
            <a:xfrm>
              <a:off x="3520557" y="1898915"/>
              <a:ext cx="16920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27C2DE"/>
                  </a:solidFill>
                </a:rPr>
                <a:t>05</a:t>
              </a:r>
              <a:r>
                <a:rPr lang="en-US" sz="1400" b="1" dirty="0">
                  <a:solidFill>
                    <a:srgbClr val="27C2DE"/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Kommunikationsschicht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(Session Layer)</a:t>
              </a:r>
            </a:p>
          </p:txBody>
        </p:sp>
        <p:grpSp>
          <p:nvGrpSpPr>
            <p:cNvPr id="164" name="Gruppieren 163">
              <a:extLst>
                <a:ext uri="{FF2B5EF4-FFF2-40B4-BE49-F238E27FC236}">
                  <a16:creationId xmlns:a16="http://schemas.microsoft.com/office/drawing/2014/main" id="{2FABA66C-9846-7AC6-D38E-ABCF6A11A36B}"/>
                </a:ext>
              </a:extLst>
            </p:cNvPr>
            <p:cNvGrpSpPr/>
            <p:nvPr/>
          </p:nvGrpSpPr>
          <p:grpSpPr>
            <a:xfrm>
              <a:off x="3558867" y="2976050"/>
              <a:ext cx="1609833" cy="2522865"/>
              <a:chOff x="3558867" y="2976050"/>
              <a:chExt cx="1609833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A6A6B068-8BED-5E4A-B369-4D2E04EDFBB8}"/>
                  </a:ext>
                </a:extLst>
              </p:cNvPr>
              <p:cNvGrpSpPr/>
              <p:nvPr/>
            </p:nvGrpSpPr>
            <p:grpSpPr>
              <a:xfrm>
                <a:off x="355886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994C23B0-F4BC-9109-5EC6-2B157B6A8D0F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3" name="Group 25">
                  <a:extLst>
                    <a:ext uri="{FF2B5EF4-FFF2-40B4-BE49-F238E27FC236}">
                      <a16:creationId xmlns:a16="http://schemas.microsoft.com/office/drawing/2014/main" id="{7961E755-D217-C3C4-51A8-975B8BBDF9BD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05" name="Freeform 1066">
                    <a:extLst>
                      <a:ext uri="{FF2B5EF4-FFF2-40B4-BE49-F238E27FC236}">
                        <a16:creationId xmlns:a16="http://schemas.microsoft.com/office/drawing/2014/main" id="{D6B072FA-7D36-F152-7708-90C135EEEF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27C2DE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06" name="Freeform 1067">
                    <a:extLst>
                      <a:ext uri="{FF2B5EF4-FFF2-40B4-BE49-F238E27FC236}">
                        <a16:creationId xmlns:a16="http://schemas.microsoft.com/office/drawing/2014/main" id="{143A267D-2517-E5DD-67C0-393EC83CF0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07" name="Freeform 1068">
                    <a:extLst>
                      <a:ext uri="{FF2B5EF4-FFF2-40B4-BE49-F238E27FC236}">
                        <a16:creationId xmlns:a16="http://schemas.microsoft.com/office/drawing/2014/main" id="{92906B42-A401-F75C-7932-AEE23A395A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08" name="Freeform 1076">
                    <a:extLst>
                      <a:ext uri="{FF2B5EF4-FFF2-40B4-BE49-F238E27FC236}">
                        <a16:creationId xmlns:a16="http://schemas.microsoft.com/office/drawing/2014/main" id="{FEBAD04E-D6FD-AA1F-15A9-4EBB35CC07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09" name="Freeform 1081">
                    <a:extLst>
                      <a:ext uri="{FF2B5EF4-FFF2-40B4-BE49-F238E27FC236}">
                        <a16:creationId xmlns:a16="http://schemas.microsoft.com/office/drawing/2014/main" id="{CFB2C252-B244-3CB9-7484-520D51A480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27C2DE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30" name="Grafik 29" descr="Verbindungen mit einfarbiger Füllung">
                <a:extLst>
                  <a:ext uri="{FF2B5EF4-FFF2-40B4-BE49-F238E27FC236}">
                    <a16:creationId xmlns:a16="http://schemas.microsoft.com/office/drawing/2014/main" id="{5E3FF49C-1548-C25A-FE99-CE891A67EC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551218" y="3906025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70" name="Gruppieren 169">
            <a:extLst>
              <a:ext uri="{FF2B5EF4-FFF2-40B4-BE49-F238E27FC236}">
                <a16:creationId xmlns:a16="http://schemas.microsoft.com/office/drawing/2014/main" id="{48E3224E-F453-1D5A-6929-2DF889B3E727}"/>
              </a:ext>
            </a:extLst>
          </p:cNvPr>
          <p:cNvGrpSpPr/>
          <p:nvPr/>
        </p:nvGrpSpPr>
        <p:grpSpPr>
          <a:xfrm>
            <a:off x="5253622" y="1898915"/>
            <a:ext cx="1692031" cy="3600000"/>
            <a:chOff x="5253622" y="1898915"/>
            <a:chExt cx="1692031" cy="3600000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0D0057AF-D176-CA5D-3837-47268D720293}"/>
                </a:ext>
              </a:extLst>
            </p:cNvPr>
            <p:cNvSpPr txBox="1"/>
            <p:nvPr/>
          </p:nvSpPr>
          <p:spPr>
            <a:xfrm>
              <a:off x="5253622" y="1898915"/>
              <a:ext cx="16920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42BBE6"/>
                  </a:solidFill>
                </a:rPr>
                <a:t>04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Transportschicht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</a:t>
              </a:r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Transort</a:t>
              </a:r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 Layer)</a:t>
              </a:r>
            </a:p>
          </p:txBody>
        </p:sp>
        <p:grpSp>
          <p:nvGrpSpPr>
            <p:cNvPr id="163" name="Gruppieren 162">
              <a:extLst>
                <a:ext uri="{FF2B5EF4-FFF2-40B4-BE49-F238E27FC236}">
                  <a16:creationId xmlns:a16="http://schemas.microsoft.com/office/drawing/2014/main" id="{270987F8-3903-9442-E30F-B92449042219}"/>
                </a:ext>
              </a:extLst>
            </p:cNvPr>
            <p:cNvGrpSpPr/>
            <p:nvPr/>
          </p:nvGrpSpPr>
          <p:grpSpPr>
            <a:xfrm>
              <a:off x="5291932" y="2976050"/>
              <a:ext cx="1609833" cy="2522865"/>
              <a:chOff x="5291932" y="2976050"/>
              <a:chExt cx="1609833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623AB4AB-3F81-8134-A844-218AFB717412}"/>
                  </a:ext>
                </a:extLst>
              </p:cNvPr>
              <p:cNvGrpSpPr/>
              <p:nvPr/>
            </p:nvGrpSpPr>
            <p:grpSpPr>
              <a:xfrm>
                <a:off x="5291932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5235255E-1DC4-73DC-523A-944992745D0E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2" name="Group 25">
                  <a:extLst>
                    <a:ext uri="{FF2B5EF4-FFF2-40B4-BE49-F238E27FC236}">
                      <a16:creationId xmlns:a16="http://schemas.microsoft.com/office/drawing/2014/main" id="{AEA4EC36-957A-1D3A-AFB9-0B53A6824B9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14" name="Freeform 1066">
                    <a:extLst>
                      <a:ext uri="{FF2B5EF4-FFF2-40B4-BE49-F238E27FC236}">
                        <a16:creationId xmlns:a16="http://schemas.microsoft.com/office/drawing/2014/main" id="{354D27B6-0F35-7725-77B1-BBCCE70818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42BBE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15" name="Freeform 1067">
                    <a:extLst>
                      <a:ext uri="{FF2B5EF4-FFF2-40B4-BE49-F238E27FC236}">
                        <a16:creationId xmlns:a16="http://schemas.microsoft.com/office/drawing/2014/main" id="{EB121214-3211-D913-95C2-91B7BE8F6E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16" name="Freeform 1068">
                    <a:extLst>
                      <a:ext uri="{FF2B5EF4-FFF2-40B4-BE49-F238E27FC236}">
                        <a16:creationId xmlns:a16="http://schemas.microsoft.com/office/drawing/2014/main" id="{F46D7B99-1C4A-6841-37D0-7A9E3E507B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17" name="Freeform 1076">
                    <a:extLst>
                      <a:ext uri="{FF2B5EF4-FFF2-40B4-BE49-F238E27FC236}">
                        <a16:creationId xmlns:a16="http://schemas.microsoft.com/office/drawing/2014/main" id="{C34B84FE-06AC-3C7C-73BA-AFE14DB16E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18" name="Freeform 1081">
                    <a:extLst>
                      <a:ext uri="{FF2B5EF4-FFF2-40B4-BE49-F238E27FC236}">
                        <a16:creationId xmlns:a16="http://schemas.microsoft.com/office/drawing/2014/main" id="{6E184BCA-14E8-76F7-4473-CFA5D209FD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42BBE6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32" name="Grafik 31" descr="Blockchain mit einfarbiger Füllung">
                <a:extLst>
                  <a:ext uri="{FF2B5EF4-FFF2-40B4-BE49-F238E27FC236}">
                    <a16:creationId xmlns:a16="http://schemas.microsoft.com/office/drawing/2014/main" id="{279B85BA-BD63-4E78-7111-0CD83D9E8D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269845" y="3903603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71" name="Gruppieren 170">
            <a:extLst>
              <a:ext uri="{FF2B5EF4-FFF2-40B4-BE49-F238E27FC236}">
                <a16:creationId xmlns:a16="http://schemas.microsoft.com/office/drawing/2014/main" id="{2C13B173-AC67-CA2C-2497-46E7BFDD2548}"/>
              </a:ext>
            </a:extLst>
          </p:cNvPr>
          <p:cNvGrpSpPr/>
          <p:nvPr/>
        </p:nvGrpSpPr>
        <p:grpSpPr>
          <a:xfrm>
            <a:off x="6986686" y="1898915"/>
            <a:ext cx="1692031" cy="3600000"/>
            <a:chOff x="6986686" y="1898915"/>
            <a:chExt cx="1692031" cy="3600000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2D5508B-48DC-E719-99F6-895417187F8E}"/>
                </a:ext>
              </a:extLst>
            </p:cNvPr>
            <p:cNvSpPr txBox="1"/>
            <p:nvPr/>
          </p:nvSpPr>
          <p:spPr>
            <a:xfrm>
              <a:off x="6986686" y="1898915"/>
              <a:ext cx="16920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5CB5EF"/>
                  </a:solidFill>
                </a:rPr>
                <a:t>03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Vermittlungsschicht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(Network Layer)</a:t>
              </a:r>
            </a:p>
          </p:txBody>
        </p:sp>
        <p:grpSp>
          <p:nvGrpSpPr>
            <p:cNvPr id="162" name="Gruppieren 161">
              <a:extLst>
                <a:ext uri="{FF2B5EF4-FFF2-40B4-BE49-F238E27FC236}">
                  <a16:creationId xmlns:a16="http://schemas.microsoft.com/office/drawing/2014/main" id="{773F2FA4-D54F-1114-BEAE-A3230CAD30F1}"/>
                </a:ext>
              </a:extLst>
            </p:cNvPr>
            <p:cNvGrpSpPr/>
            <p:nvPr/>
          </p:nvGrpSpPr>
          <p:grpSpPr>
            <a:xfrm>
              <a:off x="7024996" y="2976050"/>
              <a:ext cx="1609833" cy="2522865"/>
              <a:chOff x="7024996" y="2976050"/>
              <a:chExt cx="1609833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C951E0E9-B008-BBF1-723B-9C95B0A70EA6}"/>
                  </a:ext>
                </a:extLst>
              </p:cNvPr>
              <p:cNvGrpSpPr/>
              <p:nvPr/>
            </p:nvGrpSpPr>
            <p:grpSpPr>
              <a:xfrm>
                <a:off x="7024996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48EB7092-6952-8921-1B4F-8D49ED55E29F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21" name="Group 25">
                  <a:extLst>
                    <a:ext uri="{FF2B5EF4-FFF2-40B4-BE49-F238E27FC236}">
                      <a16:creationId xmlns:a16="http://schemas.microsoft.com/office/drawing/2014/main" id="{E8FD5BC1-3789-913A-89E3-AC9B88D3C464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23" name="Freeform 1066">
                    <a:extLst>
                      <a:ext uri="{FF2B5EF4-FFF2-40B4-BE49-F238E27FC236}">
                        <a16:creationId xmlns:a16="http://schemas.microsoft.com/office/drawing/2014/main" id="{D1C8A4D8-619E-446D-E2A7-0294DA44A9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5CB5E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24" name="Freeform 1067">
                    <a:extLst>
                      <a:ext uri="{FF2B5EF4-FFF2-40B4-BE49-F238E27FC236}">
                        <a16:creationId xmlns:a16="http://schemas.microsoft.com/office/drawing/2014/main" id="{EE228DC6-476F-DC59-1DCE-2DF69A5FE9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25" name="Freeform 1068">
                    <a:extLst>
                      <a:ext uri="{FF2B5EF4-FFF2-40B4-BE49-F238E27FC236}">
                        <a16:creationId xmlns:a16="http://schemas.microsoft.com/office/drawing/2014/main" id="{2D38F91B-6D0F-4792-8452-FD1506470A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26" name="Freeform 1076">
                    <a:extLst>
                      <a:ext uri="{FF2B5EF4-FFF2-40B4-BE49-F238E27FC236}">
                        <a16:creationId xmlns:a16="http://schemas.microsoft.com/office/drawing/2014/main" id="{BC4C3CC1-5BA0-EE73-C95F-5D42DC6ABE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27" name="Freeform 1081">
                    <a:extLst>
                      <a:ext uri="{FF2B5EF4-FFF2-40B4-BE49-F238E27FC236}">
                        <a16:creationId xmlns:a16="http://schemas.microsoft.com/office/drawing/2014/main" id="{07476E20-472B-6D37-4B5E-5B6DA10A5D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5CB5E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34" name="Grafik 33" descr="Route zwei Stecknadeln mit Weg mit einfarbiger Füllung">
                <a:extLst>
                  <a:ext uri="{FF2B5EF4-FFF2-40B4-BE49-F238E27FC236}">
                    <a16:creationId xmlns:a16="http://schemas.microsoft.com/office/drawing/2014/main" id="{37B5F4F1-9C00-5D59-1C5D-3F422FE137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8027115" y="3903603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67" name="Gruppieren 166">
            <a:extLst>
              <a:ext uri="{FF2B5EF4-FFF2-40B4-BE49-F238E27FC236}">
                <a16:creationId xmlns:a16="http://schemas.microsoft.com/office/drawing/2014/main" id="{E5F246C4-C358-0047-39D8-DC60FFC97FF8}"/>
              </a:ext>
            </a:extLst>
          </p:cNvPr>
          <p:cNvGrpSpPr/>
          <p:nvPr/>
        </p:nvGrpSpPr>
        <p:grpSpPr>
          <a:xfrm>
            <a:off x="54429" y="1898916"/>
            <a:ext cx="1692029" cy="3600000"/>
            <a:chOff x="54429" y="1898916"/>
            <a:chExt cx="1692029" cy="3600000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78D4853A-D4B4-38D4-D285-EC13D571C1C7}"/>
                </a:ext>
              </a:extLst>
            </p:cNvPr>
            <p:cNvSpPr txBox="1"/>
            <p:nvPr/>
          </p:nvSpPr>
          <p:spPr>
            <a:xfrm>
              <a:off x="54429" y="1898916"/>
              <a:ext cx="169202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9AA7B8"/>
                  </a:solidFill>
                </a:rPr>
                <a:t>07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Anwendungsschicht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(Application Layer)</a:t>
              </a:r>
            </a:p>
          </p:txBody>
        </p:sp>
        <p:grpSp>
          <p:nvGrpSpPr>
            <p:cNvPr id="166" name="Gruppieren 165">
              <a:extLst>
                <a:ext uri="{FF2B5EF4-FFF2-40B4-BE49-F238E27FC236}">
                  <a16:creationId xmlns:a16="http://schemas.microsoft.com/office/drawing/2014/main" id="{C1FD7789-8B5B-FFA4-59F5-DF4B746CFA77}"/>
                </a:ext>
              </a:extLst>
            </p:cNvPr>
            <p:cNvGrpSpPr/>
            <p:nvPr/>
          </p:nvGrpSpPr>
          <p:grpSpPr>
            <a:xfrm>
              <a:off x="92739" y="2976051"/>
              <a:ext cx="1609830" cy="2522865"/>
              <a:chOff x="92739" y="2976051"/>
              <a:chExt cx="1609830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3C3F44C-DBF9-81FD-1916-B7945E4AC78C}"/>
                  </a:ext>
                </a:extLst>
              </p:cNvPr>
              <p:cNvGrpSpPr/>
              <p:nvPr/>
            </p:nvGrpSpPr>
            <p:grpSpPr>
              <a:xfrm>
                <a:off x="92739" y="2976051"/>
                <a:ext cx="1609830" cy="2522865"/>
                <a:chOff x="1158028" y="2976158"/>
                <a:chExt cx="1537726" cy="2419327"/>
              </a:xfrm>
            </p:grpSpPr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722E0593-464B-A7F6-EFC7-E830669522F7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" name="Group 25">
                  <a:extLst>
                    <a:ext uri="{FF2B5EF4-FFF2-40B4-BE49-F238E27FC236}">
                      <a16:creationId xmlns:a16="http://schemas.microsoft.com/office/drawing/2014/main" id="{21324ACF-E93F-25AA-A057-8E204CE64D76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19" cy="2204371"/>
                  <a:chOff x="2417877" y="2730470"/>
                  <a:chExt cx="1292974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5" name="Freeform 1066">
                    <a:extLst>
                      <a:ext uri="{FF2B5EF4-FFF2-40B4-BE49-F238E27FC236}">
                        <a16:creationId xmlns:a16="http://schemas.microsoft.com/office/drawing/2014/main" id="{54D6CD7C-07C2-7FEF-F3BC-F40D44179B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0" y="3454161"/>
                    <a:ext cx="772101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9AA7B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6" name="Freeform 1067">
                    <a:extLst>
                      <a:ext uri="{FF2B5EF4-FFF2-40B4-BE49-F238E27FC236}">
                        <a16:creationId xmlns:a16="http://schemas.microsoft.com/office/drawing/2014/main" id="{A5655BA3-64E2-4E6F-4B29-73146DFB15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7" name="Freeform 1068">
                    <a:extLst>
                      <a:ext uri="{FF2B5EF4-FFF2-40B4-BE49-F238E27FC236}">
                        <a16:creationId xmlns:a16="http://schemas.microsoft.com/office/drawing/2014/main" id="{6144D931-26A6-D66C-37EC-C8BBA0C9B0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8" name="Freeform 1076">
                    <a:extLst>
                      <a:ext uri="{FF2B5EF4-FFF2-40B4-BE49-F238E27FC236}">
                        <a16:creationId xmlns:a16="http://schemas.microsoft.com/office/drawing/2014/main" id="{96E63FBE-EBDE-9C8B-A6CC-57029ED229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9" name="Freeform 1081">
                    <a:extLst>
                      <a:ext uri="{FF2B5EF4-FFF2-40B4-BE49-F238E27FC236}">
                        <a16:creationId xmlns:a16="http://schemas.microsoft.com/office/drawing/2014/main" id="{3982A9B6-4068-C500-029A-21FCFC0C5D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9AA7B8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36" name="Grafik 35" descr="Tastatur mit einfarbiger Füllung">
                <a:extLst>
                  <a:ext uri="{FF2B5EF4-FFF2-40B4-BE49-F238E27FC236}">
                    <a16:creationId xmlns:a16="http://schemas.microsoft.com/office/drawing/2014/main" id="{E0C31A73-06CE-8CF9-75DD-5734CAC964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070652" y="3896799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72" name="Gruppieren 171">
            <a:extLst>
              <a:ext uri="{FF2B5EF4-FFF2-40B4-BE49-F238E27FC236}">
                <a16:creationId xmlns:a16="http://schemas.microsoft.com/office/drawing/2014/main" id="{0504A4A0-CFFB-93C3-2146-CF97EAC73EBF}"/>
              </a:ext>
            </a:extLst>
          </p:cNvPr>
          <p:cNvGrpSpPr/>
          <p:nvPr/>
        </p:nvGrpSpPr>
        <p:grpSpPr>
          <a:xfrm>
            <a:off x="8719752" y="1898915"/>
            <a:ext cx="1692031" cy="3600000"/>
            <a:chOff x="8719752" y="1898915"/>
            <a:chExt cx="1692031" cy="3600000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F2DF5DE7-F291-2BAC-6A00-568B4FDFD87B}"/>
                </a:ext>
              </a:extLst>
            </p:cNvPr>
            <p:cNvSpPr txBox="1"/>
            <p:nvPr/>
          </p:nvSpPr>
          <p:spPr>
            <a:xfrm>
              <a:off x="8719752" y="1898915"/>
              <a:ext cx="16920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87AAFB"/>
                  </a:solidFill>
                </a:rPr>
                <a:t>02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Sicherungsschicht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(Data Link Layer)</a:t>
              </a:r>
            </a:p>
          </p:txBody>
        </p:sp>
        <p:grpSp>
          <p:nvGrpSpPr>
            <p:cNvPr id="161" name="Gruppieren 160">
              <a:extLst>
                <a:ext uri="{FF2B5EF4-FFF2-40B4-BE49-F238E27FC236}">
                  <a16:creationId xmlns:a16="http://schemas.microsoft.com/office/drawing/2014/main" id="{6744D59F-7505-9294-74FB-73645C8C9DB2}"/>
                </a:ext>
              </a:extLst>
            </p:cNvPr>
            <p:cNvGrpSpPr/>
            <p:nvPr/>
          </p:nvGrpSpPr>
          <p:grpSpPr>
            <a:xfrm>
              <a:off x="8758062" y="2976050"/>
              <a:ext cx="1609835" cy="2522865"/>
              <a:chOff x="8758062" y="2976050"/>
              <a:chExt cx="1609835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3E9BDEFC-1157-9C35-0CC5-4CDEE26BBF5D}"/>
                  </a:ext>
                </a:extLst>
              </p:cNvPr>
              <p:cNvGrpSpPr/>
              <p:nvPr/>
            </p:nvGrpSpPr>
            <p:grpSpPr>
              <a:xfrm>
                <a:off x="8758062" y="2976050"/>
                <a:ext cx="1609835" cy="2522865"/>
                <a:chOff x="1158028" y="2976158"/>
                <a:chExt cx="1537729" cy="2419327"/>
              </a:xfrm>
            </p:grpSpPr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0AE0A803-862A-7CF4-CF97-A72B421DCF83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0" name="Group 25">
                  <a:extLst>
                    <a:ext uri="{FF2B5EF4-FFF2-40B4-BE49-F238E27FC236}">
                      <a16:creationId xmlns:a16="http://schemas.microsoft.com/office/drawing/2014/main" id="{9BCC4082-9318-4636-6296-2EB26B7830C7}"/>
                    </a:ext>
                  </a:extLst>
                </p:cNvPr>
                <p:cNvGrpSpPr/>
                <p:nvPr/>
              </p:nvGrpSpPr>
              <p:grpSpPr>
                <a:xfrm>
                  <a:off x="1451635" y="2976158"/>
                  <a:ext cx="1244122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32" name="Freeform 1066">
                    <a:extLst>
                      <a:ext uri="{FF2B5EF4-FFF2-40B4-BE49-F238E27FC236}">
                        <a16:creationId xmlns:a16="http://schemas.microsoft.com/office/drawing/2014/main" id="{6A545E8A-5C0B-54DC-B1EA-2C327C58AF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AAFB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33" name="Freeform 1067">
                    <a:extLst>
                      <a:ext uri="{FF2B5EF4-FFF2-40B4-BE49-F238E27FC236}">
                        <a16:creationId xmlns:a16="http://schemas.microsoft.com/office/drawing/2014/main" id="{AF6726FF-C22C-9E62-F1AE-503AE671A6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4" name="Freeform 1068">
                    <a:extLst>
                      <a:ext uri="{FF2B5EF4-FFF2-40B4-BE49-F238E27FC236}">
                        <a16:creationId xmlns:a16="http://schemas.microsoft.com/office/drawing/2014/main" id="{23881EED-2FC2-B54F-210D-7D7274A99B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5" name="Freeform 1076">
                    <a:extLst>
                      <a:ext uri="{FF2B5EF4-FFF2-40B4-BE49-F238E27FC236}">
                        <a16:creationId xmlns:a16="http://schemas.microsoft.com/office/drawing/2014/main" id="{DCA95BA7-46A7-FC8C-A015-95F134224F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36" name="Freeform 1081">
                    <a:extLst>
                      <a:ext uri="{FF2B5EF4-FFF2-40B4-BE49-F238E27FC236}">
                        <a16:creationId xmlns:a16="http://schemas.microsoft.com/office/drawing/2014/main" id="{79CA50E4-97C9-6752-8CAD-D1A78E1254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AAFB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38" name="Grafik 37" descr="Lupe mit einfarbiger Füllung">
                <a:extLst>
                  <a:ext uri="{FF2B5EF4-FFF2-40B4-BE49-F238E27FC236}">
                    <a16:creationId xmlns:a16="http://schemas.microsoft.com/office/drawing/2014/main" id="{606ED63E-577A-FDE0-A812-3D0602FE6B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9749292" y="3903603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73" name="Gruppieren 172">
            <a:extLst>
              <a:ext uri="{FF2B5EF4-FFF2-40B4-BE49-F238E27FC236}">
                <a16:creationId xmlns:a16="http://schemas.microsoft.com/office/drawing/2014/main" id="{A02CF0B0-B541-A332-FC61-477ADF382FEC}"/>
              </a:ext>
            </a:extLst>
          </p:cNvPr>
          <p:cNvGrpSpPr/>
          <p:nvPr/>
        </p:nvGrpSpPr>
        <p:grpSpPr>
          <a:xfrm>
            <a:off x="10458397" y="1898915"/>
            <a:ext cx="1692031" cy="3600000"/>
            <a:chOff x="10458397" y="1898915"/>
            <a:chExt cx="1692031" cy="3600000"/>
          </a:xfrm>
        </p:grpSpPr>
        <p:sp>
          <p:nvSpPr>
            <p:cNvPr id="19" name="TextBox 144">
              <a:extLst>
                <a:ext uri="{FF2B5EF4-FFF2-40B4-BE49-F238E27FC236}">
                  <a16:creationId xmlns:a16="http://schemas.microsoft.com/office/drawing/2014/main" id="{9C2CE7D7-61EF-2290-6BD9-D6EDDE80304D}"/>
                </a:ext>
              </a:extLst>
            </p:cNvPr>
            <p:cNvSpPr txBox="1"/>
            <p:nvPr/>
          </p:nvSpPr>
          <p:spPr>
            <a:xfrm>
              <a:off x="10458397" y="1898915"/>
              <a:ext cx="1692031" cy="73866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879DFF"/>
                  </a:solidFill>
                </a:rPr>
                <a:t>01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95000"/>
                    </a:schemeClr>
                  </a:solidFill>
                </a:rPr>
                <a:t>Bitübertragungschicht</a:t>
              </a:r>
              <a:endParaRPr 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1100" dirty="0">
                  <a:solidFill>
                    <a:schemeClr val="bg1">
                      <a:lumMod val="95000"/>
                    </a:schemeClr>
                  </a:solidFill>
                </a:rPr>
                <a:t>(Physical Layer)</a:t>
              </a:r>
            </a:p>
          </p:txBody>
        </p:sp>
        <p:grpSp>
          <p:nvGrpSpPr>
            <p:cNvPr id="160" name="Gruppieren 159">
              <a:extLst>
                <a:ext uri="{FF2B5EF4-FFF2-40B4-BE49-F238E27FC236}">
                  <a16:creationId xmlns:a16="http://schemas.microsoft.com/office/drawing/2014/main" id="{C34375C6-2F05-2DC9-9251-482C60A290E4}"/>
                </a:ext>
              </a:extLst>
            </p:cNvPr>
            <p:cNvGrpSpPr/>
            <p:nvPr/>
          </p:nvGrpSpPr>
          <p:grpSpPr>
            <a:xfrm>
              <a:off x="10496707" y="2976050"/>
              <a:ext cx="1609833" cy="2522865"/>
              <a:chOff x="10496707" y="2976050"/>
              <a:chExt cx="1609833" cy="2522865"/>
            </a:xfrm>
            <a:scene3d>
              <a:camera prst="orthographicFront">
                <a:rot lat="0" lon="10800000" rev="0"/>
              </a:camera>
              <a:lightRig rig="threePt" dir="t"/>
            </a:scene3d>
          </p:grpSpPr>
          <p:grpSp>
            <p:nvGrpSpPr>
              <p:cNvPr id="10" name="Group 127">
                <a:extLst>
                  <a:ext uri="{FF2B5EF4-FFF2-40B4-BE49-F238E27FC236}">
                    <a16:creationId xmlns:a16="http://schemas.microsoft.com/office/drawing/2014/main" id="{37090E8F-95F0-8BC5-630A-CDE09555082D}"/>
                  </a:ext>
                </a:extLst>
              </p:cNvPr>
              <p:cNvGrpSpPr/>
              <p:nvPr/>
            </p:nvGrpSpPr>
            <p:grpSpPr>
              <a:xfrm>
                <a:off x="10496707" y="2976050"/>
                <a:ext cx="1609833" cy="2522865"/>
                <a:chOff x="1158028" y="2976158"/>
                <a:chExt cx="1537727" cy="2419327"/>
              </a:xfrm>
            </p:grpSpPr>
            <p:sp>
              <p:nvSpPr>
                <p:cNvPr id="11" name="Oval 128">
                  <a:extLst>
                    <a:ext uri="{FF2B5EF4-FFF2-40B4-BE49-F238E27FC236}">
                      <a16:creationId xmlns:a16="http://schemas.microsoft.com/office/drawing/2014/main" id="{6FC96B4B-5909-1E34-FCDC-2757C74AA417}"/>
                    </a:ext>
                  </a:extLst>
                </p:cNvPr>
                <p:cNvSpPr/>
                <p:nvPr/>
              </p:nvSpPr>
              <p:spPr>
                <a:xfrm>
                  <a:off x="1158028" y="5164260"/>
                  <a:ext cx="1175594" cy="23122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484848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2" name="Group 25">
                  <a:extLst>
                    <a:ext uri="{FF2B5EF4-FFF2-40B4-BE49-F238E27FC236}">
                      <a16:creationId xmlns:a16="http://schemas.microsoft.com/office/drawing/2014/main" id="{B3875529-E253-5565-8C0C-20FBB2724D1E}"/>
                    </a:ext>
                  </a:extLst>
                </p:cNvPr>
                <p:cNvGrpSpPr/>
                <p:nvPr/>
              </p:nvGrpSpPr>
              <p:grpSpPr>
                <a:xfrm>
                  <a:off x="1451634" y="2976158"/>
                  <a:ext cx="1244121" cy="2204371"/>
                  <a:chOff x="2417877" y="2730470"/>
                  <a:chExt cx="1292977" cy="2290935"/>
                </a:xfrm>
                <a:effectLst>
                  <a:reflection blurRad="6350" stA="50000" endA="275" endPos="40000" dist="101600" dir="5400000" sy="-100000" algn="bl" rotWithShape="0"/>
                </a:effectLst>
              </p:grpSpPr>
              <p:sp>
                <p:nvSpPr>
                  <p:cNvPr id="14" name="Freeform 1066">
                    <a:extLst>
                      <a:ext uri="{FF2B5EF4-FFF2-40B4-BE49-F238E27FC236}">
                        <a16:creationId xmlns:a16="http://schemas.microsoft.com/office/drawing/2014/main" id="{6C46F17F-99D1-7EB2-D654-264601DED0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38752" y="3454161"/>
                    <a:ext cx="772102" cy="843541"/>
                  </a:xfrm>
                  <a:custGeom>
                    <a:avLst/>
                    <a:gdLst/>
                    <a:ahLst/>
                    <a:cxnLst>
                      <a:cxn ang="0">
                        <a:pos x="15" y="190"/>
                      </a:cxn>
                      <a:cxn ang="0">
                        <a:pos x="110" y="297"/>
                      </a:cxn>
                      <a:cxn ang="0">
                        <a:pos x="169" y="300"/>
                      </a:cxn>
                      <a:cxn ang="0">
                        <a:pos x="271" y="192"/>
                      </a:cxn>
                      <a:cxn ang="0">
                        <a:pos x="271" y="125"/>
                      </a:cxn>
                      <a:cxn ang="0">
                        <a:pos x="169" y="18"/>
                      </a:cxn>
                      <a:cxn ang="0">
                        <a:pos x="110" y="20"/>
                      </a:cxn>
                      <a:cxn ang="0">
                        <a:pos x="15" y="127"/>
                      </a:cxn>
                      <a:cxn ang="0">
                        <a:pos x="15" y="190"/>
                      </a:cxn>
                    </a:cxnLst>
                    <a:rect l="0" t="0" r="r" b="b"/>
                    <a:pathLst>
                      <a:path w="289" h="317">
                        <a:moveTo>
                          <a:pt x="15" y="190"/>
                        </a:moveTo>
                        <a:cubicBezTo>
                          <a:pt x="45" y="225"/>
                          <a:pt x="76" y="261"/>
                          <a:pt x="110" y="297"/>
                        </a:cubicBezTo>
                        <a:cubicBezTo>
                          <a:pt x="126" y="316"/>
                          <a:pt x="153" y="317"/>
                          <a:pt x="169" y="300"/>
                        </a:cubicBezTo>
                        <a:cubicBezTo>
                          <a:pt x="201" y="265"/>
                          <a:pt x="236" y="229"/>
                          <a:pt x="271" y="192"/>
                        </a:cubicBezTo>
                        <a:cubicBezTo>
                          <a:pt x="289" y="174"/>
                          <a:pt x="289" y="143"/>
                          <a:pt x="271" y="125"/>
                        </a:cubicBezTo>
                        <a:cubicBezTo>
                          <a:pt x="236" y="88"/>
                          <a:pt x="201" y="52"/>
                          <a:pt x="169" y="18"/>
                        </a:cubicBezTo>
                        <a:cubicBezTo>
                          <a:pt x="153" y="0"/>
                          <a:pt x="126" y="2"/>
                          <a:pt x="110" y="20"/>
                        </a:cubicBezTo>
                        <a:cubicBezTo>
                          <a:pt x="76" y="56"/>
                          <a:pt x="45" y="92"/>
                          <a:pt x="15" y="127"/>
                        </a:cubicBezTo>
                        <a:cubicBezTo>
                          <a:pt x="0" y="145"/>
                          <a:pt x="0" y="173"/>
                          <a:pt x="15" y="190"/>
                        </a:cubicBezTo>
                        <a:close/>
                      </a:path>
                    </a:pathLst>
                  </a:custGeom>
                  <a:solidFill>
                    <a:srgbClr val="879D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 dirty="0">
                      <a:latin typeface="+mn-lt"/>
                    </a:endParaRPr>
                  </a:p>
                </p:txBody>
              </p:sp>
              <p:sp>
                <p:nvSpPr>
                  <p:cNvPr id="15" name="Freeform 1067">
                    <a:extLst>
                      <a:ext uri="{FF2B5EF4-FFF2-40B4-BE49-F238E27FC236}">
                        <a16:creationId xmlns:a16="http://schemas.microsoft.com/office/drawing/2014/main" id="{5B667594-856A-15E1-EB6A-85AF8BB7E6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4399115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20" y="124"/>
                      </a:cxn>
                      <a:cxn ang="0">
                        <a:pos x="95" y="212"/>
                      </a:cxn>
                      <a:cxn ang="0">
                        <a:pos x="125" y="226"/>
                      </a:cxn>
                      <a:cxn ang="0">
                        <a:pos x="164" y="171"/>
                      </a:cxn>
                      <a:cxn ang="0">
                        <a:pos x="154" y="120"/>
                      </a:cxn>
                      <a:cxn ang="0">
                        <a:pos x="70" y="19"/>
                      </a:cxn>
                      <a:cxn ang="0">
                        <a:pos x="33" y="13"/>
                      </a:cxn>
                      <a:cxn ang="0">
                        <a:pos x="3" y="81"/>
                      </a:cxn>
                      <a:cxn ang="0">
                        <a:pos x="20" y="124"/>
                      </a:cxn>
                    </a:cxnLst>
                    <a:rect l="0" t="0" r="r" b="b"/>
                    <a:pathLst>
                      <a:path w="173" h="233">
                        <a:moveTo>
                          <a:pt x="20" y="124"/>
                        </a:moveTo>
                        <a:cubicBezTo>
                          <a:pt x="44" y="154"/>
                          <a:pt x="69" y="183"/>
                          <a:pt x="95" y="212"/>
                        </a:cubicBezTo>
                        <a:cubicBezTo>
                          <a:pt x="107" y="226"/>
                          <a:pt x="120" y="233"/>
                          <a:pt x="125" y="226"/>
                        </a:cubicBezTo>
                        <a:cubicBezTo>
                          <a:pt x="134" y="212"/>
                          <a:pt x="147" y="193"/>
                          <a:pt x="164" y="171"/>
                        </a:cubicBezTo>
                        <a:cubicBezTo>
                          <a:pt x="173" y="160"/>
                          <a:pt x="169" y="136"/>
                          <a:pt x="154" y="120"/>
                        </a:cubicBezTo>
                        <a:cubicBezTo>
                          <a:pt x="124" y="86"/>
                          <a:pt x="96" y="52"/>
                          <a:pt x="70" y="19"/>
                        </a:cubicBezTo>
                        <a:cubicBezTo>
                          <a:pt x="57" y="2"/>
                          <a:pt x="40" y="0"/>
                          <a:pt x="33" y="13"/>
                        </a:cubicBezTo>
                        <a:cubicBezTo>
                          <a:pt x="19" y="39"/>
                          <a:pt x="9" y="62"/>
                          <a:pt x="3" y="81"/>
                        </a:cubicBezTo>
                        <a:cubicBezTo>
                          <a:pt x="0" y="91"/>
                          <a:pt x="9" y="110"/>
                          <a:pt x="20" y="124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6" name="Freeform 1068">
                    <a:extLst>
                      <a:ext uri="{FF2B5EF4-FFF2-40B4-BE49-F238E27FC236}">
                        <a16:creationId xmlns:a16="http://schemas.microsoft.com/office/drawing/2014/main" id="{434359DC-656E-0047-A6EC-AEAAB9F5AC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963524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16" y="167"/>
                      </a:cxn>
                      <a:cxn ang="0">
                        <a:pos x="101" y="269"/>
                      </a:cxn>
                      <a:cxn ang="0">
                        <a:pos x="148" y="276"/>
                      </a:cxn>
                      <a:cxn ang="0">
                        <a:pos x="226" y="187"/>
                      </a:cxn>
                      <a:cxn ang="0">
                        <a:pos x="223" y="125"/>
                      </a:cxn>
                      <a:cxn ang="0">
                        <a:pos x="129" y="18"/>
                      </a:cxn>
                      <a:cxn ang="0">
                        <a:pos x="78" y="17"/>
                      </a:cxn>
                      <a:cxn ang="0">
                        <a:pos x="10" y="111"/>
                      </a:cxn>
                      <a:cxn ang="0">
                        <a:pos x="16" y="167"/>
                      </a:cxn>
                    </a:cxnLst>
                    <a:rect l="0" t="0" r="r" b="b"/>
                    <a:pathLst>
                      <a:path w="241" h="289">
                        <a:moveTo>
                          <a:pt x="16" y="167"/>
                        </a:moveTo>
                        <a:cubicBezTo>
                          <a:pt x="42" y="201"/>
                          <a:pt x="71" y="235"/>
                          <a:pt x="101" y="269"/>
                        </a:cubicBezTo>
                        <a:cubicBezTo>
                          <a:pt x="116" y="285"/>
                          <a:pt x="137" y="289"/>
                          <a:pt x="148" y="276"/>
                        </a:cubicBezTo>
                        <a:cubicBezTo>
                          <a:pt x="171" y="249"/>
                          <a:pt x="197" y="219"/>
                          <a:pt x="226" y="187"/>
                        </a:cubicBezTo>
                        <a:cubicBezTo>
                          <a:pt x="241" y="171"/>
                          <a:pt x="239" y="143"/>
                          <a:pt x="223" y="125"/>
                        </a:cubicBezTo>
                        <a:cubicBezTo>
                          <a:pt x="190" y="89"/>
                          <a:pt x="158" y="53"/>
                          <a:pt x="129" y="18"/>
                        </a:cubicBezTo>
                        <a:cubicBezTo>
                          <a:pt x="114" y="0"/>
                          <a:pt x="91" y="0"/>
                          <a:pt x="78" y="17"/>
                        </a:cubicBezTo>
                        <a:cubicBezTo>
                          <a:pt x="53" y="50"/>
                          <a:pt x="29" y="82"/>
                          <a:pt x="10" y="111"/>
                        </a:cubicBezTo>
                        <a:cubicBezTo>
                          <a:pt x="0" y="126"/>
                          <a:pt x="3" y="151"/>
                          <a:pt x="16" y="167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7" name="Freeform 1076">
                    <a:extLst>
                      <a:ext uri="{FF2B5EF4-FFF2-40B4-BE49-F238E27FC236}">
                        <a16:creationId xmlns:a16="http://schemas.microsoft.com/office/drawing/2014/main" id="{D0A91B0B-8E42-A93C-182F-61C7B14E5C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17877" y="2730470"/>
                    <a:ext cx="460952" cy="622290"/>
                  </a:xfrm>
                  <a:custGeom>
                    <a:avLst/>
                    <a:gdLst/>
                    <a:ahLst/>
                    <a:cxnLst>
                      <a:cxn ang="0">
                        <a:pos x="3" y="152"/>
                      </a:cxn>
                      <a:cxn ang="0">
                        <a:pos x="33" y="220"/>
                      </a:cxn>
                      <a:cxn ang="0">
                        <a:pos x="70" y="214"/>
                      </a:cxn>
                      <a:cxn ang="0">
                        <a:pos x="154" y="114"/>
                      </a:cxn>
                      <a:cxn ang="0">
                        <a:pos x="164" y="62"/>
                      </a:cxn>
                      <a:cxn ang="0">
                        <a:pos x="124" y="7"/>
                      </a:cxn>
                      <a:cxn ang="0">
                        <a:pos x="94" y="22"/>
                      </a:cxn>
                      <a:cxn ang="0">
                        <a:pos x="20" y="109"/>
                      </a:cxn>
                      <a:cxn ang="0">
                        <a:pos x="3" y="152"/>
                      </a:cxn>
                    </a:cxnLst>
                    <a:rect l="0" t="0" r="r" b="b"/>
                    <a:pathLst>
                      <a:path w="173" h="233">
                        <a:moveTo>
                          <a:pt x="3" y="152"/>
                        </a:moveTo>
                        <a:cubicBezTo>
                          <a:pt x="8" y="172"/>
                          <a:pt x="19" y="195"/>
                          <a:pt x="33" y="220"/>
                        </a:cubicBezTo>
                        <a:cubicBezTo>
                          <a:pt x="40" y="233"/>
                          <a:pt x="57" y="231"/>
                          <a:pt x="70" y="214"/>
                        </a:cubicBezTo>
                        <a:cubicBezTo>
                          <a:pt x="96" y="181"/>
                          <a:pt x="124" y="147"/>
                          <a:pt x="154" y="114"/>
                        </a:cubicBezTo>
                        <a:cubicBezTo>
                          <a:pt x="169" y="97"/>
                          <a:pt x="173" y="73"/>
                          <a:pt x="164" y="62"/>
                        </a:cubicBezTo>
                        <a:cubicBezTo>
                          <a:pt x="147" y="40"/>
                          <a:pt x="133" y="22"/>
                          <a:pt x="124" y="7"/>
                        </a:cubicBezTo>
                        <a:cubicBezTo>
                          <a:pt x="120" y="0"/>
                          <a:pt x="107" y="7"/>
                          <a:pt x="94" y="22"/>
                        </a:cubicBezTo>
                        <a:cubicBezTo>
                          <a:pt x="68" y="51"/>
                          <a:pt x="43" y="80"/>
                          <a:pt x="20" y="109"/>
                        </a:cubicBezTo>
                        <a:cubicBezTo>
                          <a:pt x="8" y="124"/>
                          <a:pt x="0" y="143"/>
                          <a:pt x="3" y="152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45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8" name="Freeform 1081">
                    <a:extLst>
                      <a:ext uri="{FF2B5EF4-FFF2-40B4-BE49-F238E27FC236}">
                        <a16:creationId xmlns:a16="http://schemas.microsoft.com/office/drawing/2014/main" id="{D8A92127-DF95-2844-EBCD-17A4C68B65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3050" y="3018570"/>
                    <a:ext cx="643034" cy="769795"/>
                  </a:xfrm>
                  <a:custGeom>
                    <a:avLst/>
                    <a:gdLst/>
                    <a:ahLst/>
                    <a:cxnLst>
                      <a:cxn ang="0">
                        <a:pos x="9" y="178"/>
                      </a:cxn>
                      <a:cxn ang="0">
                        <a:pos x="78" y="273"/>
                      </a:cxn>
                      <a:cxn ang="0">
                        <a:pos x="129" y="272"/>
                      </a:cxn>
                      <a:cxn ang="0">
                        <a:pos x="223" y="164"/>
                      </a:cxn>
                      <a:cxn ang="0">
                        <a:pos x="226" y="102"/>
                      </a:cxn>
                      <a:cxn ang="0">
                        <a:pos x="148" y="14"/>
                      </a:cxn>
                      <a:cxn ang="0">
                        <a:pos x="100" y="21"/>
                      </a:cxn>
                      <a:cxn ang="0">
                        <a:pos x="16" y="122"/>
                      </a:cxn>
                      <a:cxn ang="0">
                        <a:pos x="9" y="178"/>
                      </a:cxn>
                    </a:cxnLst>
                    <a:rect l="0" t="0" r="r" b="b"/>
                    <a:pathLst>
                      <a:path w="241" h="289">
                        <a:moveTo>
                          <a:pt x="9" y="178"/>
                        </a:moveTo>
                        <a:cubicBezTo>
                          <a:pt x="29" y="208"/>
                          <a:pt x="52" y="239"/>
                          <a:pt x="78" y="273"/>
                        </a:cubicBezTo>
                        <a:cubicBezTo>
                          <a:pt x="91" y="289"/>
                          <a:pt x="114" y="289"/>
                          <a:pt x="129" y="272"/>
                        </a:cubicBezTo>
                        <a:cubicBezTo>
                          <a:pt x="158" y="237"/>
                          <a:pt x="190" y="201"/>
                          <a:pt x="223" y="164"/>
                        </a:cubicBezTo>
                        <a:cubicBezTo>
                          <a:pt x="239" y="146"/>
                          <a:pt x="241" y="118"/>
                          <a:pt x="226" y="102"/>
                        </a:cubicBezTo>
                        <a:cubicBezTo>
                          <a:pt x="197" y="70"/>
                          <a:pt x="171" y="40"/>
                          <a:pt x="148" y="14"/>
                        </a:cubicBezTo>
                        <a:cubicBezTo>
                          <a:pt x="136" y="0"/>
                          <a:pt x="115" y="4"/>
                          <a:pt x="100" y="21"/>
                        </a:cubicBezTo>
                        <a:cubicBezTo>
                          <a:pt x="71" y="55"/>
                          <a:pt x="42" y="89"/>
                          <a:pt x="16" y="122"/>
                        </a:cubicBezTo>
                        <a:cubicBezTo>
                          <a:pt x="3" y="139"/>
                          <a:pt x="0" y="164"/>
                          <a:pt x="9" y="178"/>
                        </a:cubicBezTo>
                        <a:close/>
                      </a:path>
                    </a:pathLst>
                  </a:custGeom>
                  <a:solidFill>
                    <a:srgbClr val="879DFF">
                      <a:alpha val="70000"/>
                    </a:srgb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  <p:pic>
            <p:nvPicPr>
              <p:cNvPr id="40" name="Grafik 39" descr="Binär mit einfarbiger Füllung">
                <a:extLst>
                  <a:ext uri="{FF2B5EF4-FFF2-40B4-BE49-F238E27FC236}">
                    <a16:creationId xmlns:a16="http://schemas.microsoft.com/office/drawing/2014/main" id="{A32EE7C0-E58C-561C-B4E6-48A22D2A65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11489058" y="3903603"/>
                <a:ext cx="457200" cy="457200"/>
              </a:xfrm>
              <a:prstGeom prst="rect">
                <a:avLst/>
              </a:prstGeom>
            </p:spPr>
          </p:pic>
        </p:grp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3D-Modell 24" descr="Erde">
                <a:extLst>
                  <a:ext uri="{FF2B5EF4-FFF2-40B4-BE49-F238E27FC236}">
                    <a16:creationId xmlns:a16="http://schemas.microsoft.com/office/drawing/2014/main" id="{F8EE9BC9-10AC-F3AE-03D2-22F8D98CB92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83932875"/>
                  </p:ext>
                </p:extLst>
              </p:nvPr>
            </p:nvGraphicFramePr>
            <p:xfrm>
              <a:off x="-3803406" y="6932103"/>
              <a:ext cx="4443314" cy="4443314"/>
            </p:xfrm>
            <a:graphic>
              <a:graphicData uri="http://schemas.microsoft.com/office/drawing/2017/model3d">
                <am3d:model3d r:embed="rId17">
                  <am3d:spPr>
                    <a:xfrm>
                      <a:off x="0" y="0"/>
                      <a:ext cx="4443314" cy="4443314"/>
                    </a:xfrm>
                    <a:prstGeom prst="rect">
                      <a:avLst/>
                    </a:prstGeom>
                  </am3d:spPr>
                  <am3d:camera>
                    <am3d:pos x="0" y="0" z="8146920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8355616" ay="-2105941" az="-9219145"/>
                    <am3d:postTrans dx="0" dy="0" dz="0"/>
                  </am3d:trans>
                  <am3d:raster rName="Office3DRenderer" rVer="16.0.8326">
                    <am3d:blip r:embed="rId18"/>
                  </am3d:raster>
                  <am3d:objViewport viewportSz="796371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3D-Modell 24" descr="Erde">
                <a:extLst>
                  <a:ext uri="{FF2B5EF4-FFF2-40B4-BE49-F238E27FC236}">
                    <a16:creationId xmlns:a16="http://schemas.microsoft.com/office/drawing/2014/main" id="{F8EE9BC9-10AC-F3AE-03D2-22F8D98CB92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-3803406" y="6932103"/>
                <a:ext cx="4443314" cy="4443314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E3B33DB7-95BF-5E96-89A9-E4067AE0D8F0}"/>
              </a:ext>
            </a:extLst>
          </p:cNvPr>
          <p:cNvGrpSpPr/>
          <p:nvPr/>
        </p:nvGrpSpPr>
        <p:grpSpPr>
          <a:xfrm>
            <a:off x="10637658" y="-36000"/>
            <a:ext cx="1080000" cy="1440000"/>
            <a:chOff x="10637658" y="-1620000"/>
            <a:chExt cx="1080000" cy="1440000"/>
          </a:xfrm>
        </p:grpSpPr>
        <p:grpSp>
          <p:nvGrpSpPr>
            <p:cNvPr id="42" name="Gruppieren 41">
              <a:extLst>
                <a:ext uri="{FF2B5EF4-FFF2-40B4-BE49-F238E27FC236}">
                  <a16:creationId xmlns:a16="http://schemas.microsoft.com/office/drawing/2014/main" id="{B62829F2-B95C-775C-9550-C5F6DDD69C51}"/>
                </a:ext>
              </a:extLst>
            </p:cNvPr>
            <p:cNvGrpSpPr/>
            <p:nvPr/>
          </p:nvGrpSpPr>
          <p:grpSpPr>
            <a:xfrm>
              <a:off x="10637658" y="-1620000"/>
              <a:ext cx="1080000" cy="1440000"/>
              <a:chOff x="11115539" y="-1155030"/>
              <a:chExt cx="1080000" cy="1440000"/>
            </a:xfr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p:grpSpPr>
          <p:sp>
            <p:nvSpPr>
              <p:cNvPr id="44" name="Rechteck: gefaltete Ecke 43">
                <a:extLst>
                  <a:ext uri="{FF2B5EF4-FFF2-40B4-BE49-F238E27FC236}">
                    <a16:creationId xmlns:a16="http://schemas.microsoft.com/office/drawing/2014/main" id="{899B60E2-0B2A-F605-9E48-83650B555F69}"/>
                  </a:ext>
                </a:extLst>
              </p:cNvPr>
              <p:cNvSpPr/>
              <p:nvPr/>
            </p:nvSpPr>
            <p:spPr>
              <a:xfrm>
                <a:off x="11115539" y="-1155030"/>
                <a:ext cx="1080000" cy="1440000"/>
              </a:xfrm>
              <a:prstGeom prst="folded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" name="Textfeld 44">
                <a:extLst>
                  <a:ext uri="{FF2B5EF4-FFF2-40B4-BE49-F238E27FC236}">
                    <a16:creationId xmlns:a16="http://schemas.microsoft.com/office/drawing/2014/main" id="{74357D28-4288-1284-A23A-63F2657D21B3}"/>
                  </a:ext>
                </a:extLst>
              </p:cNvPr>
              <p:cNvSpPr txBox="1"/>
              <p:nvPr/>
            </p:nvSpPr>
            <p:spPr>
              <a:xfrm>
                <a:off x="11119078" y="-759833"/>
                <a:ext cx="1076461" cy="461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2400" b="1" dirty="0">
                    <a:solidFill>
                      <a:schemeClr val="bg1">
                        <a:lumMod val="9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11/12</a:t>
                </a:r>
              </a:p>
            </p:txBody>
          </p:sp>
        </p:grp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9E442051-0E86-B167-2945-2B7DB5AAB411}"/>
                </a:ext>
              </a:extLst>
            </p:cNvPr>
            <p:cNvSpPr txBox="1"/>
            <p:nvPr/>
          </p:nvSpPr>
          <p:spPr>
            <a:xfrm>
              <a:off x="10650432" y="-586723"/>
              <a:ext cx="106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Sep. 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7599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1634EBB5-2F33-FB84-4E40-8439F13777CA}"/>
              </a:ext>
            </a:extLst>
          </p:cNvPr>
          <p:cNvGrpSpPr/>
          <p:nvPr/>
        </p:nvGrpSpPr>
        <p:grpSpPr>
          <a:xfrm>
            <a:off x="3083417" y="-1168974"/>
            <a:ext cx="5997034" cy="9195948"/>
            <a:chOff x="3083417" y="-1168974"/>
            <a:chExt cx="5997034" cy="9195948"/>
          </a:xfrm>
          <a:blipFill>
            <a:blip r:embed="rId3"/>
            <a:stretch>
              <a:fillRect/>
            </a:stretch>
          </a:blipFill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65C07947-7434-35D1-5BB9-E99B388AA858}"/>
                </a:ext>
              </a:extLst>
            </p:cNvPr>
            <p:cNvSpPr/>
            <p:nvPr/>
          </p:nvSpPr>
          <p:spPr>
            <a:xfrm rot="1500000">
              <a:off x="3083417" y="-1168974"/>
              <a:ext cx="720000" cy="72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CC50CBCA-C66C-4064-AB16-C383C0572C37}"/>
                </a:ext>
              </a:extLst>
            </p:cNvPr>
            <p:cNvSpPr/>
            <p:nvPr/>
          </p:nvSpPr>
          <p:spPr>
            <a:xfrm rot="1500000">
              <a:off x="3648771" y="-623284"/>
              <a:ext cx="720000" cy="72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31E5FAC2-10BF-E9FF-143B-C5EB0F98A834}"/>
                </a:ext>
              </a:extLst>
            </p:cNvPr>
            <p:cNvSpPr/>
            <p:nvPr/>
          </p:nvSpPr>
          <p:spPr>
            <a:xfrm rot="1500000">
              <a:off x="4051893" y="281284"/>
              <a:ext cx="720000" cy="72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9C522BCA-849E-2B27-B591-B49B181F7439}"/>
                </a:ext>
              </a:extLst>
            </p:cNvPr>
            <p:cNvSpPr/>
            <p:nvPr/>
          </p:nvSpPr>
          <p:spPr>
            <a:xfrm rot="1500000">
              <a:off x="4617247" y="826974"/>
              <a:ext cx="720000" cy="72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397D90C7-5773-0F3D-1D93-86E8E9600F4B}"/>
                </a:ext>
              </a:extLst>
            </p:cNvPr>
            <p:cNvSpPr/>
            <p:nvPr/>
          </p:nvSpPr>
          <p:spPr>
            <a:xfrm rot="1500000">
              <a:off x="5975531" y="-326992"/>
              <a:ext cx="720000" cy="72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0737F069-A1B0-B818-FB13-DF6112231CCF}"/>
                </a:ext>
              </a:extLst>
            </p:cNvPr>
            <p:cNvSpPr/>
            <p:nvPr/>
          </p:nvSpPr>
          <p:spPr>
            <a:xfrm rot="1500000">
              <a:off x="6540884" y="218698"/>
              <a:ext cx="720000" cy="72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151203B5-6110-BA07-C3CB-3CFD88370A3D}"/>
                </a:ext>
              </a:extLst>
            </p:cNvPr>
            <p:cNvSpPr/>
            <p:nvPr/>
          </p:nvSpPr>
          <p:spPr>
            <a:xfrm rot="1500000">
              <a:off x="7791851" y="-710152"/>
              <a:ext cx="720000" cy="72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8CB4B11D-8A92-D026-09BF-406ECC4674E9}"/>
                </a:ext>
              </a:extLst>
            </p:cNvPr>
            <p:cNvSpPr/>
            <p:nvPr/>
          </p:nvSpPr>
          <p:spPr>
            <a:xfrm rot="1500000">
              <a:off x="8360451" y="-185149"/>
              <a:ext cx="720000" cy="72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EF45178F-D10B-A4EC-CF27-832FA09F6758}"/>
              </a:ext>
            </a:extLst>
          </p:cNvPr>
          <p:cNvSpPr txBox="1"/>
          <p:nvPr/>
        </p:nvSpPr>
        <p:spPr>
          <a:xfrm>
            <a:off x="1" y="3060000"/>
            <a:ext cx="12192000" cy="1015663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6000" b="1" dirty="0">
                <a:solidFill>
                  <a:schemeClr val="bg1">
                    <a:lumMod val="95000"/>
                  </a:schemeClr>
                </a:solidFill>
              </a:rPr>
              <a:t>VIELEN DANK</a:t>
            </a:r>
          </a:p>
        </p:txBody>
      </p:sp>
    </p:spTree>
    <p:extLst>
      <p:ext uri="{BB962C8B-B14F-4D97-AF65-F5344CB8AC3E}">
        <p14:creationId xmlns:p14="http://schemas.microsoft.com/office/powerpoint/2010/main" val="76688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706</Words>
  <Application>Microsoft Office PowerPoint</Application>
  <PresentationFormat>Breitbild</PresentationFormat>
  <Paragraphs>333</Paragraphs>
  <Slides>12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Brush Script MT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Sascha Moormann</dc:creator>
  <cp:lastModifiedBy>bfw 2077</cp:lastModifiedBy>
  <cp:revision>8</cp:revision>
  <dcterms:created xsi:type="dcterms:W3CDTF">2024-09-09T17:05:13Z</dcterms:created>
  <dcterms:modified xsi:type="dcterms:W3CDTF">2024-09-10T09:41:19Z</dcterms:modified>
</cp:coreProperties>
</file>