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01" r:id="rId1"/>
  </p:sldMasterIdLst>
  <p:notesMasterIdLst>
    <p:notesMasterId r:id="rId10"/>
  </p:notesMasterIdLst>
  <p:sldIdLst>
    <p:sldId id="256" r:id="rId2"/>
    <p:sldId id="257" r:id="rId3"/>
    <p:sldId id="258" r:id="rId4"/>
    <p:sldId id="259" r:id="rId5"/>
    <p:sldId id="264" r:id="rId6"/>
    <p:sldId id="261" r:id="rId7"/>
    <p:sldId id="262" r:id="rId8"/>
    <p:sldId id="263"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774445-FEC2-4D2E-9192-F03B7649B014}"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de-DE"/>
        </a:p>
      </dgm:t>
    </dgm:pt>
    <dgm:pt modelId="{42426E84-BCCC-4499-8B52-D79A65ADA9BF}">
      <dgm:prSet phldrT="[Text]"/>
      <dgm:spPr>
        <a:solidFill>
          <a:schemeClr val="tx1"/>
        </a:solidFill>
      </dgm:spPr>
      <dgm:t>
        <a:bodyPr/>
        <a:lstStyle/>
        <a:p>
          <a:r>
            <a:rPr lang="de-DE" dirty="0" smtClean="0">
              <a:solidFill>
                <a:srgbClr val="FF0000"/>
              </a:solidFill>
            </a:rPr>
            <a:t>Firewall</a:t>
          </a:r>
          <a:endParaRPr lang="de-DE" dirty="0">
            <a:solidFill>
              <a:srgbClr val="FF0000"/>
            </a:solidFill>
          </a:endParaRPr>
        </a:p>
      </dgm:t>
    </dgm:pt>
    <dgm:pt modelId="{DE481D70-DCE4-41C0-ABA3-6BF782F59130}" type="parTrans" cxnId="{707C3B80-8C92-45C6-AADA-868E8628414A}">
      <dgm:prSet/>
      <dgm:spPr/>
      <dgm:t>
        <a:bodyPr/>
        <a:lstStyle/>
        <a:p>
          <a:endParaRPr lang="de-DE"/>
        </a:p>
      </dgm:t>
    </dgm:pt>
    <dgm:pt modelId="{FAA4F489-885D-4044-B4AC-4F83F6712845}" type="sibTrans" cxnId="{707C3B80-8C92-45C6-AADA-868E8628414A}">
      <dgm:prSet/>
      <dgm:spPr/>
      <dgm:t>
        <a:bodyPr/>
        <a:lstStyle/>
        <a:p>
          <a:endParaRPr lang="de-DE"/>
        </a:p>
      </dgm:t>
    </dgm:pt>
    <dgm:pt modelId="{8291B530-76B0-4AEA-8E11-64017B990BC7}">
      <dgm:prSet phldrT="[Text]"/>
      <dgm:spPr>
        <a:solidFill>
          <a:schemeClr val="tx1"/>
        </a:solidFill>
      </dgm:spPr>
      <dgm:t>
        <a:bodyPr/>
        <a:lstStyle/>
        <a:p>
          <a:r>
            <a:rPr lang="de-DE" dirty="0" smtClean="0">
              <a:solidFill>
                <a:srgbClr val="00B0F0"/>
              </a:solidFill>
            </a:rPr>
            <a:t>LAN</a:t>
          </a:r>
          <a:endParaRPr lang="de-DE" dirty="0">
            <a:solidFill>
              <a:srgbClr val="00B0F0"/>
            </a:solidFill>
          </a:endParaRPr>
        </a:p>
      </dgm:t>
    </dgm:pt>
    <dgm:pt modelId="{DE6536C1-36EB-49E6-B00A-4A0C0A83DF68}" type="parTrans" cxnId="{115CFBFA-407C-4E73-9812-7291AB5DF17A}">
      <dgm:prSet/>
      <dgm:spPr>
        <a:ln w="38100">
          <a:solidFill>
            <a:schemeClr val="tx1"/>
          </a:solidFill>
        </a:ln>
      </dgm:spPr>
      <dgm:t>
        <a:bodyPr/>
        <a:lstStyle/>
        <a:p>
          <a:endParaRPr lang="de-DE"/>
        </a:p>
      </dgm:t>
    </dgm:pt>
    <dgm:pt modelId="{35CD8326-6DCC-4302-8B65-86875943CDA4}" type="sibTrans" cxnId="{115CFBFA-407C-4E73-9812-7291AB5DF17A}">
      <dgm:prSet/>
      <dgm:spPr/>
      <dgm:t>
        <a:bodyPr/>
        <a:lstStyle/>
        <a:p>
          <a:endParaRPr lang="de-DE"/>
        </a:p>
      </dgm:t>
    </dgm:pt>
    <dgm:pt modelId="{5B43E397-F414-4E13-ACF6-291ECAEA2592}">
      <dgm:prSet phldrT="[Text]"/>
      <dgm:spPr>
        <a:solidFill>
          <a:schemeClr val="tx1"/>
        </a:solidFill>
      </dgm:spPr>
      <dgm:t>
        <a:bodyPr/>
        <a:lstStyle/>
        <a:p>
          <a:r>
            <a:rPr lang="de-DE" dirty="0" smtClean="0">
              <a:solidFill>
                <a:srgbClr val="00B050"/>
              </a:solidFill>
            </a:rPr>
            <a:t>Internet</a:t>
          </a:r>
          <a:endParaRPr lang="de-DE" dirty="0">
            <a:solidFill>
              <a:srgbClr val="00B050"/>
            </a:solidFill>
          </a:endParaRPr>
        </a:p>
      </dgm:t>
    </dgm:pt>
    <dgm:pt modelId="{9189C9B7-FFC7-4473-914F-D47670C91CAA}" type="parTrans" cxnId="{98106A78-2986-4210-AD09-FC392DC66C49}">
      <dgm:prSet/>
      <dgm:spPr>
        <a:ln w="38100">
          <a:solidFill>
            <a:schemeClr val="tx1"/>
          </a:solidFill>
        </a:ln>
      </dgm:spPr>
      <dgm:t>
        <a:bodyPr/>
        <a:lstStyle/>
        <a:p>
          <a:endParaRPr lang="de-DE"/>
        </a:p>
      </dgm:t>
    </dgm:pt>
    <dgm:pt modelId="{2F468BA0-FAF6-458E-B50D-4F0FF1E99C2F}" type="sibTrans" cxnId="{98106A78-2986-4210-AD09-FC392DC66C49}">
      <dgm:prSet/>
      <dgm:spPr/>
      <dgm:t>
        <a:bodyPr/>
        <a:lstStyle/>
        <a:p>
          <a:endParaRPr lang="de-DE"/>
        </a:p>
      </dgm:t>
    </dgm:pt>
    <dgm:pt modelId="{CF2563EC-264E-41BE-95D7-1CD06C1E4EF2}">
      <dgm:prSet phldrT="[Text]"/>
      <dgm:spPr>
        <a:solidFill>
          <a:schemeClr val="tx1"/>
        </a:solidFill>
      </dgm:spPr>
      <dgm:t>
        <a:bodyPr/>
        <a:lstStyle/>
        <a:p>
          <a:r>
            <a:rPr lang="de-DE" dirty="0" smtClean="0">
              <a:solidFill>
                <a:schemeClr val="bg1"/>
              </a:solidFill>
            </a:rPr>
            <a:t>DMZ</a:t>
          </a:r>
          <a:endParaRPr lang="de-DE" dirty="0">
            <a:solidFill>
              <a:schemeClr val="bg1"/>
            </a:solidFill>
          </a:endParaRPr>
        </a:p>
      </dgm:t>
    </dgm:pt>
    <dgm:pt modelId="{0B7319FF-BADF-40AB-8F66-D21CBEB1E739}" type="parTrans" cxnId="{D5018D8C-4877-4501-ACE1-DC2C77753AE4}">
      <dgm:prSet/>
      <dgm:spPr>
        <a:ln w="38100">
          <a:solidFill>
            <a:schemeClr val="tx1"/>
          </a:solidFill>
        </a:ln>
      </dgm:spPr>
      <dgm:t>
        <a:bodyPr/>
        <a:lstStyle/>
        <a:p>
          <a:endParaRPr lang="de-DE"/>
        </a:p>
      </dgm:t>
    </dgm:pt>
    <dgm:pt modelId="{EBA46833-2BDE-45C3-8636-60011FA8BCCE}" type="sibTrans" cxnId="{D5018D8C-4877-4501-ACE1-DC2C77753AE4}">
      <dgm:prSet/>
      <dgm:spPr/>
      <dgm:t>
        <a:bodyPr/>
        <a:lstStyle/>
        <a:p>
          <a:endParaRPr lang="de-DE"/>
        </a:p>
      </dgm:t>
    </dgm:pt>
    <dgm:pt modelId="{E6C6BA79-BB88-4802-A4F3-E1F2201BBC59}" type="pres">
      <dgm:prSet presAssocID="{23774445-FEC2-4D2E-9192-F03B7649B014}" presName="Name0" presStyleCnt="0">
        <dgm:presLayoutVars>
          <dgm:chMax val="1"/>
          <dgm:chPref val="1"/>
          <dgm:dir/>
          <dgm:animOne val="branch"/>
          <dgm:animLvl val="lvl"/>
        </dgm:presLayoutVars>
      </dgm:prSet>
      <dgm:spPr/>
      <dgm:t>
        <a:bodyPr/>
        <a:lstStyle/>
        <a:p>
          <a:endParaRPr lang="de-DE"/>
        </a:p>
      </dgm:t>
    </dgm:pt>
    <dgm:pt modelId="{6FC0E7BC-1E4D-4A8B-95E7-43E25B681D1E}" type="pres">
      <dgm:prSet presAssocID="{42426E84-BCCC-4499-8B52-D79A65ADA9BF}" presName="singleCycle" presStyleCnt="0"/>
      <dgm:spPr/>
    </dgm:pt>
    <dgm:pt modelId="{A7CD2415-F285-4785-9A8E-7993CCA54B46}" type="pres">
      <dgm:prSet presAssocID="{42426E84-BCCC-4499-8B52-D79A65ADA9BF}" presName="singleCenter" presStyleLbl="node1" presStyleIdx="0" presStyleCnt="4" custScaleX="98200" custScaleY="83773" custLinFactNeighborX="1194" custLinFactNeighborY="-199">
        <dgm:presLayoutVars>
          <dgm:chMax val="7"/>
          <dgm:chPref val="7"/>
        </dgm:presLayoutVars>
      </dgm:prSet>
      <dgm:spPr/>
      <dgm:t>
        <a:bodyPr/>
        <a:lstStyle/>
        <a:p>
          <a:endParaRPr lang="de-DE"/>
        </a:p>
      </dgm:t>
    </dgm:pt>
    <dgm:pt modelId="{F4B08C8E-7691-4C18-80D6-ADCC15B21715}" type="pres">
      <dgm:prSet presAssocID="{DE6536C1-36EB-49E6-B00A-4A0C0A83DF68}" presName="Name56" presStyleLbl="parChTrans1D2" presStyleIdx="0" presStyleCnt="3"/>
      <dgm:spPr/>
      <dgm:t>
        <a:bodyPr/>
        <a:lstStyle/>
        <a:p>
          <a:endParaRPr lang="de-DE"/>
        </a:p>
      </dgm:t>
    </dgm:pt>
    <dgm:pt modelId="{9506D468-D21D-40E0-8212-75E75E0C1DC1}" type="pres">
      <dgm:prSet presAssocID="{8291B530-76B0-4AEA-8E11-64017B990BC7}" presName="text0" presStyleLbl="node1" presStyleIdx="1" presStyleCnt="4" custRadScaleRad="102576" custRadScaleInc="2829">
        <dgm:presLayoutVars>
          <dgm:bulletEnabled val="1"/>
        </dgm:presLayoutVars>
      </dgm:prSet>
      <dgm:spPr/>
      <dgm:t>
        <a:bodyPr/>
        <a:lstStyle/>
        <a:p>
          <a:endParaRPr lang="de-DE"/>
        </a:p>
      </dgm:t>
    </dgm:pt>
    <dgm:pt modelId="{F6EBF7CF-9129-4664-8FFB-9BFA06DDAA15}" type="pres">
      <dgm:prSet presAssocID="{9189C9B7-FFC7-4473-914F-D47670C91CAA}" presName="Name56" presStyleLbl="parChTrans1D2" presStyleIdx="1" presStyleCnt="3"/>
      <dgm:spPr/>
      <dgm:t>
        <a:bodyPr/>
        <a:lstStyle/>
        <a:p>
          <a:endParaRPr lang="de-DE"/>
        </a:p>
      </dgm:t>
    </dgm:pt>
    <dgm:pt modelId="{C8B4DA97-ECA3-42A0-AF35-BD2B47BC8097}" type="pres">
      <dgm:prSet presAssocID="{5B43E397-F414-4E13-ACF6-291ECAEA2592}" presName="text0" presStyleLbl="node1" presStyleIdx="2" presStyleCnt="4" custScaleX="136489" custScaleY="136581" custRadScaleRad="111598" custRadScaleInc="-50097">
        <dgm:presLayoutVars>
          <dgm:bulletEnabled val="1"/>
        </dgm:presLayoutVars>
      </dgm:prSet>
      <dgm:spPr/>
      <dgm:t>
        <a:bodyPr/>
        <a:lstStyle/>
        <a:p>
          <a:endParaRPr lang="de-DE"/>
        </a:p>
      </dgm:t>
    </dgm:pt>
    <dgm:pt modelId="{98162D08-8B54-4DA0-B750-3A96EBDD2C59}" type="pres">
      <dgm:prSet presAssocID="{0B7319FF-BADF-40AB-8F66-D21CBEB1E739}" presName="Name56" presStyleLbl="parChTrans1D2" presStyleIdx="2" presStyleCnt="3"/>
      <dgm:spPr/>
      <dgm:t>
        <a:bodyPr/>
        <a:lstStyle/>
        <a:p>
          <a:endParaRPr lang="de-DE"/>
        </a:p>
      </dgm:t>
    </dgm:pt>
    <dgm:pt modelId="{2A4694E3-1128-470C-812B-721276635D51}" type="pres">
      <dgm:prSet presAssocID="{CF2563EC-264E-41BE-95D7-1CD06C1E4EF2}" presName="text0" presStyleLbl="node1" presStyleIdx="3" presStyleCnt="4" custScaleX="139894" custScaleY="130984" custRadScaleRad="106516" custRadScaleInc="48740">
        <dgm:presLayoutVars>
          <dgm:bulletEnabled val="1"/>
        </dgm:presLayoutVars>
      </dgm:prSet>
      <dgm:spPr/>
      <dgm:t>
        <a:bodyPr/>
        <a:lstStyle/>
        <a:p>
          <a:endParaRPr lang="de-DE"/>
        </a:p>
      </dgm:t>
    </dgm:pt>
  </dgm:ptLst>
  <dgm:cxnLst>
    <dgm:cxn modelId="{F9D7275C-1ADD-4660-A030-DF1A9818D752}" type="presOf" srcId="{5B43E397-F414-4E13-ACF6-291ECAEA2592}" destId="{C8B4DA97-ECA3-42A0-AF35-BD2B47BC8097}" srcOrd="0" destOrd="0" presId="urn:microsoft.com/office/officeart/2008/layout/RadialCluster"/>
    <dgm:cxn modelId="{98106A78-2986-4210-AD09-FC392DC66C49}" srcId="{42426E84-BCCC-4499-8B52-D79A65ADA9BF}" destId="{5B43E397-F414-4E13-ACF6-291ECAEA2592}" srcOrd="1" destOrd="0" parTransId="{9189C9B7-FFC7-4473-914F-D47670C91CAA}" sibTransId="{2F468BA0-FAF6-458E-B50D-4F0FF1E99C2F}"/>
    <dgm:cxn modelId="{D5018D8C-4877-4501-ACE1-DC2C77753AE4}" srcId="{42426E84-BCCC-4499-8B52-D79A65ADA9BF}" destId="{CF2563EC-264E-41BE-95D7-1CD06C1E4EF2}" srcOrd="2" destOrd="0" parTransId="{0B7319FF-BADF-40AB-8F66-D21CBEB1E739}" sibTransId="{EBA46833-2BDE-45C3-8636-60011FA8BCCE}"/>
    <dgm:cxn modelId="{019AFB22-96F1-4049-991C-722DD33F1298}" type="presOf" srcId="{9189C9B7-FFC7-4473-914F-D47670C91CAA}" destId="{F6EBF7CF-9129-4664-8FFB-9BFA06DDAA15}" srcOrd="0" destOrd="0" presId="urn:microsoft.com/office/officeart/2008/layout/RadialCluster"/>
    <dgm:cxn modelId="{BE19CEDC-27B0-4B0C-B9EA-43E9BFE64E42}" type="presOf" srcId="{8291B530-76B0-4AEA-8E11-64017B990BC7}" destId="{9506D468-D21D-40E0-8212-75E75E0C1DC1}" srcOrd="0" destOrd="0" presId="urn:microsoft.com/office/officeart/2008/layout/RadialCluster"/>
    <dgm:cxn modelId="{5441C001-D3EA-4000-B226-745EEBB5E581}" type="presOf" srcId="{23774445-FEC2-4D2E-9192-F03B7649B014}" destId="{E6C6BA79-BB88-4802-A4F3-E1F2201BBC59}" srcOrd="0" destOrd="0" presId="urn:microsoft.com/office/officeart/2008/layout/RadialCluster"/>
    <dgm:cxn modelId="{115CFBFA-407C-4E73-9812-7291AB5DF17A}" srcId="{42426E84-BCCC-4499-8B52-D79A65ADA9BF}" destId="{8291B530-76B0-4AEA-8E11-64017B990BC7}" srcOrd="0" destOrd="0" parTransId="{DE6536C1-36EB-49E6-B00A-4A0C0A83DF68}" sibTransId="{35CD8326-6DCC-4302-8B65-86875943CDA4}"/>
    <dgm:cxn modelId="{1CA15BDA-8E65-4FF9-8833-134D89D08C92}" type="presOf" srcId="{0B7319FF-BADF-40AB-8F66-D21CBEB1E739}" destId="{98162D08-8B54-4DA0-B750-3A96EBDD2C59}" srcOrd="0" destOrd="0" presId="urn:microsoft.com/office/officeart/2008/layout/RadialCluster"/>
    <dgm:cxn modelId="{BD85D9EF-3EFD-4578-982D-791B47495C08}" type="presOf" srcId="{CF2563EC-264E-41BE-95D7-1CD06C1E4EF2}" destId="{2A4694E3-1128-470C-812B-721276635D51}" srcOrd="0" destOrd="0" presId="urn:microsoft.com/office/officeart/2008/layout/RadialCluster"/>
    <dgm:cxn modelId="{3D51EC14-9148-4E93-8FD9-F58C8C4340FC}" type="presOf" srcId="{DE6536C1-36EB-49E6-B00A-4A0C0A83DF68}" destId="{F4B08C8E-7691-4C18-80D6-ADCC15B21715}" srcOrd="0" destOrd="0" presId="urn:microsoft.com/office/officeart/2008/layout/RadialCluster"/>
    <dgm:cxn modelId="{97A76E98-731E-44FD-AA8D-254C1E671A56}" type="presOf" srcId="{42426E84-BCCC-4499-8B52-D79A65ADA9BF}" destId="{A7CD2415-F285-4785-9A8E-7993CCA54B46}" srcOrd="0" destOrd="0" presId="urn:microsoft.com/office/officeart/2008/layout/RadialCluster"/>
    <dgm:cxn modelId="{707C3B80-8C92-45C6-AADA-868E8628414A}" srcId="{23774445-FEC2-4D2E-9192-F03B7649B014}" destId="{42426E84-BCCC-4499-8B52-D79A65ADA9BF}" srcOrd="0" destOrd="0" parTransId="{DE481D70-DCE4-41C0-ABA3-6BF782F59130}" sibTransId="{FAA4F489-885D-4044-B4AC-4F83F6712845}"/>
    <dgm:cxn modelId="{B301468D-C4CD-494D-8979-606CD710DA32}" type="presParOf" srcId="{E6C6BA79-BB88-4802-A4F3-E1F2201BBC59}" destId="{6FC0E7BC-1E4D-4A8B-95E7-43E25B681D1E}" srcOrd="0" destOrd="0" presId="urn:microsoft.com/office/officeart/2008/layout/RadialCluster"/>
    <dgm:cxn modelId="{0B39A6A5-FC33-496E-A639-D1238B80E23D}" type="presParOf" srcId="{6FC0E7BC-1E4D-4A8B-95E7-43E25B681D1E}" destId="{A7CD2415-F285-4785-9A8E-7993CCA54B46}" srcOrd="0" destOrd="0" presId="urn:microsoft.com/office/officeart/2008/layout/RadialCluster"/>
    <dgm:cxn modelId="{A4C86578-95D1-4AE4-A08B-8FD6E2BD0AE3}" type="presParOf" srcId="{6FC0E7BC-1E4D-4A8B-95E7-43E25B681D1E}" destId="{F4B08C8E-7691-4C18-80D6-ADCC15B21715}" srcOrd="1" destOrd="0" presId="urn:microsoft.com/office/officeart/2008/layout/RadialCluster"/>
    <dgm:cxn modelId="{7AEDB3E0-882B-463B-9B35-B686B9D5F02A}" type="presParOf" srcId="{6FC0E7BC-1E4D-4A8B-95E7-43E25B681D1E}" destId="{9506D468-D21D-40E0-8212-75E75E0C1DC1}" srcOrd="2" destOrd="0" presId="urn:microsoft.com/office/officeart/2008/layout/RadialCluster"/>
    <dgm:cxn modelId="{D6B89968-F9F5-425A-A2A6-89CB7CF86745}" type="presParOf" srcId="{6FC0E7BC-1E4D-4A8B-95E7-43E25B681D1E}" destId="{F6EBF7CF-9129-4664-8FFB-9BFA06DDAA15}" srcOrd="3" destOrd="0" presId="urn:microsoft.com/office/officeart/2008/layout/RadialCluster"/>
    <dgm:cxn modelId="{6C3563C3-3B44-44F7-B2F9-887E7E0BE29C}" type="presParOf" srcId="{6FC0E7BC-1E4D-4A8B-95E7-43E25B681D1E}" destId="{C8B4DA97-ECA3-42A0-AF35-BD2B47BC8097}" srcOrd="4" destOrd="0" presId="urn:microsoft.com/office/officeart/2008/layout/RadialCluster"/>
    <dgm:cxn modelId="{484A5276-AB87-4744-A47B-73CEAAEA90A6}" type="presParOf" srcId="{6FC0E7BC-1E4D-4A8B-95E7-43E25B681D1E}" destId="{98162D08-8B54-4DA0-B750-3A96EBDD2C59}" srcOrd="5" destOrd="0" presId="urn:microsoft.com/office/officeart/2008/layout/RadialCluster"/>
    <dgm:cxn modelId="{8B215F4A-A3B5-4A7D-82B4-E045E476D24C}" type="presParOf" srcId="{6FC0E7BC-1E4D-4A8B-95E7-43E25B681D1E}" destId="{2A4694E3-1128-470C-812B-721276635D51}" srcOrd="6" destOrd="0" presId="urn:microsoft.com/office/officeart/2008/layout/RadialCluster"/>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D2415-F285-4785-9A8E-7993CCA54B46}">
      <dsp:nvSpPr>
        <dsp:cNvPr id="0" name=""/>
        <dsp:cNvSpPr/>
      </dsp:nvSpPr>
      <dsp:spPr>
        <a:xfrm>
          <a:off x="2540411" y="1999390"/>
          <a:ext cx="1254947" cy="1070577"/>
        </a:xfrm>
        <a:prstGeom prst="roundRect">
          <a:avLst/>
        </a:prstGeom>
        <a:solidFill>
          <a:schemeClr val="tx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de-DE" sz="2200" kern="1200" dirty="0" smtClean="0">
              <a:solidFill>
                <a:srgbClr val="FF0000"/>
              </a:solidFill>
            </a:rPr>
            <a:t>Firewall</a:t>
          </a:r>
          <a:endParaRPr lang="de-DE" sz="2200" kern="1200" dirty="0">
            <a:solidFill>
              <a:srgbClr val="FF0000"/>
            </a:solidFill>
          </a:endParaRPr>
        </a:p>
      </dsp:txBody>
      <dsp:txXfrm>
        <a:off x="2592672" y="2051651"/>
        <a:ext cx="1150425" cy="966055"/>
      </dsp:txXfrm>
    </dsp:sp>
    <dsp:sp modelId="{F4B08C8E-7691-4C18-80D6-ADCC15B21715}">
      <dsp:nvSpPr>
        <dsp:cNvPr id="0" name=""/>
        <dsp:cNvSpPr/>
      </dsp:nvSpPr>
      <dsp:spPr>
        <a:xfrm rot="16221892">
          <a:off x="2653603" y="1478391"/>
          <a:ext cx="1042018" cy="0"/>
        </a:xfrm>
        <a:custGeom>
          <a:avLst/>
          <a:gdLst/>
          <a:ahLst/>
          <a:cxnLst/>
          <a:rect l="0" t="0" r="0" b="0"/>
          <a:pathLst>
            <a:path>
              <a:moveTo>
                <a:pt x="0" y="0"/>
              </a:moveTo>
              <a:lnTo>
                <a:pt x="1042018" y="0"/>
              </a:lnTo>
            </a:path>
          </a:pathLst>
        </a:custGeom>
        <a:noFill/>
        <a:ln w="38100"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9506D468-D21D-40E0-8212-75E75E0C1DC1}">
      <dsp:nvSpPr>
        <dsp:cNvPr id="0" name=""/>
        <dsp:cNvSpPr/>
      </dsp:nvSpPr>
      <dsp:spPr>
        <a:xfrm>
          <a:off x="2752542" y="101165"/>
          <a:ext cx="856227" cy="856227"/>
        </a:xfrm>
        <a:prstGeom prst="roundRect">
          <a:avLst/>
        </a:prstGeom>
        <a:solidFill>
          <a:schemeClr val="tx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de-DE" sz="2500" kern="1200" dirty="0" smtClean="0">
              <a:solidFill>
                <a:srgbClr val="00B0F0"/>
              </a:solidFill>
            </a:rPr>
            <a:t>LAN</a:t>
          </a:r>
          <a:endParaRPr lang="de-DE" sz="2500" kern="1200" dirty="0">
            <a:solidFill>
              <a:srgbClr val="00B0F0"/>
            </a:solidFill>
          </a:endParaRPr>
        </a:p>
      </dsp:txBody>
      <dsp:txXfrm>
        <a:off x="2794340" y="142963"/>
        <a:ext cx="772631" cy="772631"/>
      </dsp:txXfrm>
    </dsp:sp>
    <dsp:sp modelId="{F6EBF7CF-9129-4664-8FFB-9BFA06DDAA15}">
      <dsp:nvSpPr>
        <dsp:cNvPr id="0" name=""/>
        <dsp:cNvSpPr/>
      </dsp:nvSpPr>
      <dsp:spPr>
        <a:xfrm rot="8960">
          <a:off x="3795358" y="2537529"/>
          <a:ext cx="932558" cy="0"/>
        </a:xfrm>
        <a:custGeom>
          <a:avLst/>
          <a:gdLst/>
          <a:ahLst/>
          <a:cxnLst/>
          <a:rect l="0" t="0" r="0" b="0"/>
          <a:pathLst>
            <a:path>
              <a:moveTo>
                <a:pt x="0" y="0"/>
              </a:moveTo>
              <a:lnTo>
                <a:pt x="932558" y="0"/>
              </a:lnTo>
            </a:path>
          </a:pathLst>
        </a:custGeom>
        <a:noFill/>
        <a:ln w="38100"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C8B4DA97-ECA3-42A0-AF35-BD2B47BC8097}">
      <dsp:nvSpPr>
        <dsp:cNvPr id="0" name=""/>
        <dsp:cNvSpPr/>
      </dsp:nvSpPr>
      <dsp:spPr>
        <a:xfrm>
          <a:off x="4727915" y="1955546"/>
          <a:ext cx="1168655" cy="1169443"/>
        </a:xfrm>
        <a:prstGeom prst="roundRect">
          <a:avLst/>
        </a:prstGeom>
        <a:solidFill>
          <a:schemeClr val="tx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de-DE" sz="2000" kern="1200" dirty="0" smtClean="0">
              <a:solidFill>
                <a:srgbClr val="00B050"/>
              </a:solidFill>
            </a:rPr>
            <a:t>Internet</a:t>
          </a:r>
          <a:endParaRPr lang="de-DE" sz="2000" kern="1200" dirty="0">
            <a:solidFill>
              <a:srgbClr val="00B050"/>
            </a:solidFill>
          </a:endParaRPr>
        </a:p>
      </dsp:txBody>
      <dsp:txXfrm>
        <a:off x="4784964" y="2012595"/>
        <a:ext cx="1054557" cy="1055345"/>
      </dsp:txXfrm>
    </dsp:sp>
    <dsp:sp modelId="{98162D08-8B54-4DA0-B750-3A96EBDD2C59}">
      <dsp:nvSpPr>
        <dsp:cNvPr id="0" name=""/>
        <dsp:cNvSpPr/>
      </dsp:nvSpPr>
      <dsp:spPr>
        <a:xfrm rot="10743073">
          <a:off x="1628560" y="2552620"/>
          <a:ext cx="911914" cy="0"/>
        </a:xfrm>
        <a:custGeom>
          <a:avLst/>
          <a:gdLst/>
          <a:ahLst/>
          <a:cxnLst/>
          <a:rect l="0" t="0" r="0" b="0"/>
          <a:pathLst>
            <a:path>
              <a:moveTo>
                <a:pt x="0" y="0"/>
              </a:moveTo>
              <a:lnTo>
                <a:pt x="911914" y="0"/>
              </a:lnTo>
            </a:path>
          </a:pathLst>
        </a:custGeom>
        <a:noFill/>
        <a:ln w="38100"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A4694E3-1128-470C-812B-721276635D51}">
      <dsp:nvSpPr>
        <dsp:cNvPr id="0" name=""/>
        <dsp:cNvSpPr/>
      </dsp:nvSpPr>
      <dsp:spPr>
        <a:xfrm>
          <a:off x="430812" y="2009329"/>
          <a:ext cx="1197810" cy="1121520"/>
        </a:xfrm>
        <a:prstGeom prst="roundRect">
          <a:avLst/>
        </a:prstGeom>
        <a:solidFill>
          <a:schemeClr val="tx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466850">
            <a:lnSpc>
              <a:spcPct val="90000"/>
            </a:lnSpc>
            <a:spcBef>
              <a:spcPct val="0"/>
            </a:spcBef>
            <a:spcAft>
              <a:spcPct val="35000"/>
            </a:spcAft>
          </a:pPr>
          <a:r>
            <a:rPr lang="de-DE" sz="3300" kern="1200" dirty="0" smtClean="0">
              <a:solidFill>
                <a:schemeClr val="bg1"/>
              </a:solidFill>
            </a:rPr>
            <a:t>DMZ</a:t>
          </a:r>
          <a:endParaRPr lang="de-DE" sz="3300" kern="1200" dirty="0">
            <a:solidFill>
              <a:schemeClr val="bg1"/>
            </a:solidFill>
          </a:endParaRPr>
        </a:p>
      </dsp:txBody>
      <dsp:txXfrm>
        <a:off x="485560" y="2064077"/>
        <a:ext cx="1088314" cy="1012024"/>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24D78C-A4C9-46AE-BCAA-1ACBD15CBF1B}" type="datetimeFigureOut">
              <a:rPr lang="de-DE" smtClean="0"/>
              <a:t>24.10.2024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7A9A55-5DCA-40C0-89AB-4DCE50B7A3F6}" type="slidenum">
              <a:rPr lang="de-DE" smtClean="0"/>
              <a:t>‹Nr.›</a:t>
            </a:fld>
            <a:endParaRPr lang="de-DE"/>
          </a:p>
        </p:txBody>
      </p:sp>
    </p:spTree>
    <p:extLst>
      <p:ext uri="{BB962C8B-B14F-4D97-AF65-F5344CB8AC3E}">
        <p14:creationId xmlns:p14="http://schemas.microsoft.com/office/powerpoint/2010/main" val="3734775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Eine DMZ (Demilitarisierte Zone) ist ein sicherer Bereich in einem Netzwerk, der Server für externe Zugriffe trennt. Sie schützt das interne Netzwerk vor Bedrohungen aus dem Internet, indem sie als Pufferzone fungiert und den Datenverkehr kontrolliert.</a:t>
            </a:r>
            <a:endParaRPr lang="de-DE" dirty="0"/>
          </a:p>
        </p:txBody>
      </p:sp>
      <p:sp>
        <p:nvSpPr>
          <p:cNvPr id="4" name="Foliennummernplatzhalter 3"/>
          <p:cNvSpPr>
            <a:spLocks noGrp="1"/>
          </p:cNvSpPr>
          <p:nvPr>
            <p:ph type="sldNum" sz="quarter" idx="10"/>
          </p:nvPr>
        </p:nvSpPr>
        <p:spPr/>
        <p:txBody>
          <a:bodyPr/>
          <a:lstStyle/>
          <a:p>
            <a:fld id="{517A9A55-5DCA-40C0-89AB-4DCE50B7A3F6}" type="slidenum">
              <a:rPr lang="de-DE" smtClean="0"/>
              <a:t>3</a:t>
            </a:fld>
            <a:endParaRPr lang="de-DE"/>
          </a:p>
        </p:txBody>
      </p:sp>
    </p:spTree>
    <p:extLst>
      <p:ext uri="{BB962C8B-B14F-4D97-AF65-F5344CB8AC3E}">
        <p14:creationId xmlns:p14="http://schemas.microsoft.com/office/powerpoint/2010/main" val="1455531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Stichwörter: Firewall, Schutzschichten,</a:t>
            </a:r>
            <a:r>
              <a:rPr lang="de-DE" baseline="0" dirty="0" smtClean="0"/>
              <a:t> Single= eine </a:t>
            </a:r>
            <a:r>
              <a:rPr lang="de-DE" baseline="0" dirty="0" err="1" smtClean="0"/>
              <a:t>firewall</a:t>
            </a:r>
            <a:r>
              <a:rPr lang="de-DE" baseline="0" dirty="0" smtClean="0"/>
              <a:t> logisch abgetrennt/ Dual = 2 Firewalls oft mit unterschiedlichen </a:t>
            </a:r>
            <a:r>
              <a:rPr lang="de-DE" baseline="0" dirty="0" err="1" smtClean="0"/>
              <a:t>systemen</a:t>
            </a:r>
            <a:r>
              <a:rPr lang="de-DE" baseline="0" dirty="0" smtClean="0"/>
              <a:t> damit </a:t>
            </a:r>
            <a:r>
              <a:rPr lang="de-DE" baseline="0" dirty="0" err="1" smtClean="0"/>
              <a:t>sicherheitslücken</a:t>
            </a:r>
            <a:r>
              <a:rPr lang="de-DE" baseline="0" dirty="0" smtClean="0"/>
              <a:t> nicht wiederholt werden können / Cloud = DMZ-ähnliche Strukturen in die Cloud / Air-</a:t>
            </a:r>
            <a:r>
              <a:rPr lang="de-DE" baseline="0" dirty="0" err="1" smtClean="0"/>
              <a:t>Gapped</a:t>
            </a:r>
            <a:r>
              <a:rPr lang="de-DE" baseline="0" dirty="0" smtClean="0"/>
              <a:t>= trennt vollständig vom netz – sehr teuer und aufwändig, extreme </a:t>
            </a:r>
            <a:r>
              <a:rPr lang="de-DE" baseline="0" dirty="0" err="1" smtClean="0"/>
              <a:t>sicherheit</a:t>
            </a:r>
            <a:r>
              <a:rPr lang="de-DE" baseline="0" dirty="0" smtClean="0"/>
              <a:t> für </a:t>
            </a:r>
            <a:r>
              <a:rPr lang="de-DE" baseline="0" dirty="0" err="1" smtClean="0"/>
              <a:t>militär</a:t>
            </a:r>
            <a:r>
              <a:rPr lang="de-DE" baseline="0" dirty="0" smtClean="0"/>
              <a:t> oder staatlich</a:t>
            </a:r>
          </a:p>
        </p:txBody>
      </p:sp>
      <p:sp>
        <p:nvSpPr>
          <p:cNvPr id="4" name="Foliennummernplatzhalter 3"/>
          <p:cNvSpPr>
            <a:spLocks noGrp="1"/>
          </p:cNvSpPr>
          <p:nvPr>
            <p:ph type="sldNum" sz="quarter" idx="10"/>
          </p:nvPr>
        </p:nvSpPr>
        <p:spPr/>
        <p:txBody>
          <a:bodyPr/>
          <a:lstStyle/>
          <a:p>
            <a:fld id="{75FAF286-A51D-451D-9009-939B42FD35C6}" type="slidenum">
              <a:rPr lang="de-DE" smtClean="0"/>
              <a:t>4</a:t>
            </a:fld>
            <a:endParaRPr lang="de-DE"/>
          </a:p>
        </p:txBody>
      </p:sp>
    </p:spTree>
    <p:extLst>
      <p:ext uri="{BB962C8B-B14F-4D97-AF65-F5344CB8AC3E}">
        <p14:creationId xmlns:p14="http://schemas.microsoft.com/office/powerpoint/2010/main" val="839357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Vorteile: Sicherheit,</a:t>
            </a:r>
            <a:r>
              <a:rPr lang="de-DE" baseline="0" dirty="0" smtClean="0"/>
              <a:t> Kontrollierter Zugang, Isolierung, Überwachung. Nachteile: Komplexität, Kosten, Wartung, Leistungsprobleme</a:t>
            </a:r>
            <a:endParaRPr lang="de-DE" dirty="0"/>
          </a:p>
        </p:txBody>
      </p:sp>
      <p:sp>
        <p:nvSpPr>
          <p:cNvPr id="4" name="Foliennummernplatzhalter 3"/>
          <p:cNvSpPr>
            <a:spLocks noGrp="1"/>
          </p:cNvSpPr>
          <p:nvPr>
            <p:ph type="sldNum" sz="quarter" idx="10"/>
          </p:nvPr>
        </p:nvSpPr>
        <p:spPr/>
        <p:txBody>
          <a:bodyPr/>
          <a:lstStyle/>
          <a:p>
            <a:fld id="{517A9A55-5DCA-40C0-89AB-4DCE50B7A3F6}" type="slidenum">
              <a:rPr lang="de-DE" smtClean="0"/>
              <a:t>6</a:t>
            </a:fld>
            <a:endParaRPr lang="de-DE"/>
          </a:p>
        </p:txBody>
      </p:sp>
    </p:spTree>
    <p:extLst>
      <p:ext uri="{BB962C8B-B14F-4D97-AF65-F5344CB8AC3E}">
        <p14:creationId xmlns:p14="http://schemas.microsoft.com/office/powerpoint/2010/main" val="2314267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Eine DMZ ist eine Sicherheitsmaßnahme, die öffentliche Dienste bereitstellt, ohne das interne Netzwerk zu gefährden. </a:t>
            </a:r>
            <a:r>
              <a:rPr lang="de-DE" smtClean="0"/>
              <a:t>Sie bietet zusätzlichen Schutz vor Internetbedrohungen, indem sie eine Pufferzone zwischen externen und internen Systemen schafft.</a:t>
            </a:r>
            <a:endParaRPr lang="de-DE" dirty="0"/>
          </a:p>
        </p:txBody>
      </p:sp>
      <p:sp>
        <p:nvSpPr>
          <p:cNvPr id="4" name="Foliennummernplatzhalter 3"/>
          <p:cNvSpPr>
            <a:spLocks noGrp="1"/>
          </p:cNvSpPr>
          <p:nvPr>
            <p:ph type="sldNum" sz="quarter" idx="10"/>
          </p:nvPr>
        </p:nvSpPr>
        <p:spPr/>
        <p:txBody>
          <a:bodyPr/>
          <a:lstStyle/>
          <a:p>
            <a:fld id="{517A9A55-5DCA-40C0-89AB-4DCE50B7A3F6}" type="slidenum">
              <a:rPr lang="de-DE" smtClean="0"/>
              <a:t>7</a:t>
            </a:fld>
            <a:endParaRPr lang="de-DE"/>
          </a:p>
        </p:txBody>
      </p:sp>
    </p:spTree>
    <p:extLst>
      <p:ext uri="{BB962C8B-B14F-4D97-AF65-F5344CB8AC3E}">
        <p14:creationId xmlns:p14="http://schemas.microsoft.com/office/powerpoint/2010/main" val="1383654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e-DE" smtClean="0"/>
              <a:t>Titelmasterformat durch Klicken bearbeiten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8B2F0541-765F-4A9B-9876-37CF50C52092}"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4192465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3"/>
          <p:cNvSpPr>
            <a:spLocks noGrp="1"/>
          </p:cNvSpPr>
          <p:nvPr>
            <p:ph type="dt" sz="half" idx="10"/>
          </p:nvPr>
        </p:nvSpPr>
        <p:spPr/>
        <p:txBody>
          <a:bodyPr/>
          <a:lstStyle/>
          <a:p>
            <a:fld id="{0FABE90A-116B-480A-A339-F5F10278AF02}"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032646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1F74C109-1E32-4031-A9D8-0640F13FC2C3}"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95813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5C469746-311D-43D8-B1B6-559B81DA422C}" type="datetime1">
              <a:rPr lang="de-DE" smtClean="0"/>
              <a:t>24.10.2024</a:t>
            </a:fld>
            <a:endParaRPr lang="de-DE"/>
          </a:p>
        </p:txBody>
      </p:sp>
      <p:sp>
        <p:nvSpPr>
          <p:cNvPr id="6" name="Footer Placeholder 5"/>
          <p:cNvSpPr>
            <a:spLocks noGrp="1"/>
          </p:cNvSpPr>
          <p:nvPr>
            <p:ph type="ftr" sz="quarter" idx="11"/>
          </p:nvPr>
        </p:nvSpPr>
        <p:spPr/>
        <p:txBody>
          <a:bodyPr/>
          <a:lstStyle/>
          <a:p>
            <a:r>
              <a:rPr lang="fi-FI" smtClean="0"/>
              <a:t>VItalii Kasianov</a:t>
            </a:r>
            <a:endParaRPr lang="de-DE"/>
          </a:p>
        </p:txBody>
      </p:sp>
      <p:sp>
        <p:nvSpPr>
          <p:cNvPr id="7" name="Slide Number Placeholder 6"/>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452557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631B756D-62C4-42BA-988F-8188C9DB0C21}" type="datetime1">
              <a:rPr lang="de-DE" smtClean="0"/>
              <a:t>24.10.2024</a:t>
            </a:fld>
            <a:endParaRPr lang="de-DE"/>
          </a:p>
        </p:txBody>
      </p:sp>
      <p:sp>
        <p:nvSpPr>
          <p:cNvPr id="8" name="Footer Placeholder 7"/>
          <p:cNvSpPr>
            <a:spLocks noGrp="1"/>
          </p:cNvSpPr>
          <p:nvPr>
            <p:ph type="ftr" sz="quarter" idx="11"/>
          </p:nvPr>
        </p:nvSpPr>
        <p:spPr/>
        <p:txBody>
          <a:bodyPr/>
          <a:lstStyle/>
          <a:p>
            <a:r>
              <a:rPr lang="fi-FI" smtClean="0"/>
              <a:t>VItalii Kasianov</a:t>
            </a:r>
            <a:endParaRPr lang="de-DE"/>
          </a:p>
        </p:txBody>
      </p:sp>
      <p:sp>
        <p:nvSpPr>
          <p:cNvPr id="9" name="Slide Number Placeholder 8"/>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2297675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7" name="Date Placeholder 2"/>
          <p:cNvSpPr>
            <a:spLocks noGrp="1"/>
          </p:cNvSpPr>
          <p:nvPr>
            <p:ph type="dt" sz="half" idx="10"/>
          </p:nvPr>
        </p:nvSpPr>
        <p:spPr/>
        <p:txBody>
          <a:bodyPr/>
          <a:lstStyle/>
          <a:p>
            <a:fld id="{4BF23402-7A13-4BE9-9FB7-5C17E1ED9C0C}" type="datetime1">
              <a:rPr lang="de-DE" smtClean="0"/>
              <a:t>24.10.2024</a:t>
            </a:fld>
            <a:endParaRPr lang="de-DE"/>
          </a:p>
        </p:txBody>
      </p:sp>
      <p:sp>
        <p:nvSpPr>
          <p:cNvPr id="5" name="Footer Placeholder 3"/>
          <p:cNvSpPr>
            <a:spLocks noGrp="1"/>
          </p:cNvSpPr>
          <p:nvPr>
            <p:ph type="ftr" sz="quarter" idx="11"/>
          </p:nvPr>
        </p:nvSpPr>
        <p:spPr/>
        <p:txBody>
          <a:bodyPr/>
          <a:lstStyle/>
          <a:p>
            <a:r>
              <a:rPr lang="fi-FI" smtClean="0"/>
              <a:t>VItalii Kasianov</a:t>
            </a:r>
            <a:endParaRPr lang="de-DE"/>
          </a:p>
        </p:txBody>
      </p:sp>
      <p:sp>
        <p:nvSpPr>
          <p:cNvPr id="6" name="Slide Number Placeholder 4"/>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3360515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2F7A777-143B-44E7-9F9E-4EC7902E1356}" type="datetime1">
              <a:rPr lang="de-DE" smtClean="0"/>
              <a:t>24.10.2024</a:t>
            </a:fld>
            <a:endParaRPr lang="de-DE"/>
          </a:p>
        </p:txBody>
      </p:sp>
      <p:sp>
        <p:nvSpPr>
          <p:cNvPr id="5" name="Footer Placeholder 2"/>
          <p:cNvSpPr>
            <a:spLocks noGrp="1"/>
          </p:cNvSpPr>
          <p:nvPr>
            <p:ph type="ftr" sz="quarter" idx="11"/>
          </p:nvPr>
        </p:nvSpPr>
        <p:spPr/>
        <p:txBody>
          <a:bodyPr/>
          <a:lstStyle/>
          <a:p>
            <a:r>
              <a:rPr lang="fi-FI" smtClean="0"/>
              <a:t>VItalii Kasianov</a:t>
            </a:r>
            <a:endParaRPr lang="de-DE"/>
          </a:p>
        </p:txBody>
      </p:sp>
      <p:sp>
        <p:nvSpPr>
          <p:cNvPr id="6" name="Slide Number Placeholder 3"/>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3809540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7" name="Date Placeholder 4"/>
          <p:cNvSpPr>
            <a:spLocks noGrp="1"/>
          </p:cNvSpPr>
          <p:nvPr>
            <p:ph type="dt" sz="half" idx="10"/>
          </p:nvPr>
        </p:nvSpPr>
        <p:spPr/>
        <p:txBody>
          <a:bodyPr/>
          <a:lstStyle/>
          <a:p>
            <a:fld id="{F036C68E-9A3C-4A71-852B-397FAFE666AA}" type="datetime1">
              <a:rPr lang="de-DE" smtClean="0"/>
              <a:t>24.10.2024</a:t>
            </a:fld>
            <a:endParaRPr lang="de-DE"/>
          </a:p>
        </p:txBody>
      </p:sp>
      <p:sp>
        <p:nvSpPr>
          <p:cNvPr id="5" name="Footer Placeholder 5"/>
          <p:cNvSpPr>
            <a:spLocks noGrp="1"/>
          </p:cNvSpPr>
          <p:nvPr>
            <p:ph type="ftr" sz="quarter" idx="11"/>
          </p:nvPr>
        </p:nvSpPr>
        <p:spPr/>
        <p:txBody>
          <a:bodyPr/>
          <a:lstStyle/>
          <a:p>
            <a:r>
              <a:rPr lang="fi-FI" smtClean="0"/>
              <a:t>VItalii Kasianov</a:t>
            </a:r>
            <a:endParaRPr lang="de-DE"/>
          </a:p>
        </p:txBody>
      </p:sp>
      <p:sp>
        <p:nvSpPr>
          <p:cNvPr id="6" name="Slide Number Placeholder 6"/>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3827419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51629F39-4A9C-4E9D-8070-66DB8A244539}" type="datetime1">
              <a:rPr lang="de-DE" smtClean="0"/>
              <a:t>24.10.2024</a:t>
            </a:fld>
            <a:endParaRPr lang="de-DE"/>
          </a:p>
        </p:txBody>
      </p:sp>
      <p:sp>
        <p:nvSpPr>
          <p:cNvPr id="6" name="Footer Placeholder 5"/>
          <p:cNvSpPr>
            <a:spLocks noGrp="1"/>
          </p:cNvSpPr>
          <p:nvPr>
            <p:ph type="ftr" sz="quarter" idx="11"/>
          </p:nvPr>
        </p:nvSpPr>
        <p:spPr/>
        <p:txBody>
          <a:bodyPr/>
          <a:lstStyle/>
          <a:p>
            <a:r>
              <a:rPr lang="fi-FI" smtClean="0"/>
              <a:t>VItalii Kasianov</a:t>
            </a:r>
            <a:endParaRPr lang="de-DE"/>
          </a:p>
        </p:txBody>
      </p:sp>
      <p:sp>
        <p:nvSpPr>
          <p:cNvPr id="7" name="Slide Number Placeholder 6"/>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625813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2641DD56-00E6-4BBB-88D9-37721A0A032F}" type="datetime1">
              <a:rPr lang="de-DE" smtClean="0"/>
              <a:t>24.10.2024</a:t>
            </a:fld>
            <a:endParaRPr lang="de-DE"/>
          </a:p>
        </p:txBody>
      </p:sp>
      <p:sp>
        <p:nvSpPr>
          <p:cNvPr id="6" name="Footer Placeholder 5"/>
          <p:cNvSpPr>
            <a:spLocks noGrp="1"/>
          </p:cNvSpPr>
          <p:nvPr>
            <p:ph type="ftr" sz="quarter" idx="11"/>
          </p:nvPr>
        </p:nvSpPr>
        <p:spPr/>
        <p:txBody>
          <a:bodyPr/>
          <a:lstStyle/>
          <a:p>
            <a:r>
              <a:rPr lang="fi-FI" smtClean="0"/>
              <a:t>VItalii Kasianov</a:t>
            </a:r>
            <a:endParaRPr lang="de-DE"/>
          </a:p>
        </p:txBody>
      </p:sp>
      <p:sp>
        <p:nvSpPr>
          <p:cNvPr id="7" name="Slide Number Placeholder 6"/>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672656539"/>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2641DD56-00E6-4BBB-88D9-37721A0A032F}"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200314875"/>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e-DE" smtClean="0"/>
              <a:t>Titelmasterformat durch Klicken bearbeiten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e-DE" smtClean="0"/>
              <a:t>Formatvorlagen des Textmasters bearbeiten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2641DD56-00E6-4BBB-88D9-37721A0A032F}"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915490258"/>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1F9E606C-54AD-456D-811C-08FD46090F42}"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367409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41DD56-00E6-4BBB-88D9-37721A0A032F}" type="datetime1">
              <a:rPr lang="de-DE" smtClean="0"/>
              <a:t>24.10.2024</a:t>
            </a:fld>
            <a:endParaRPr lang="de-DE"/>
          </a:p>
        </p:txBody>
      </p:sp>
      <p:sp>
        <p:nvSpPr>
          <p:cNvPr id="4"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2977564590"/>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641DD56-00E6-4BBB-88D9-37721A0A032F}" type="datetime1">
              <a:rPr lang="de-DE" smtClean="0"/>
              <a:t>24.10.2024</a:t>
            </a:fld>
            <a:endParaRPr lang="de-DE"/>
          </a:p>
        </p:txBody>
      </p:sp>
      <p:sp>
        <p:nvSpPr>
          <p:cNvPr id="4"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867365931"/>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86634D7-3C06-41C5-8C0A-FC603C6D6C4E}"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894559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1BD8294C-4A56-4E7F-9E70-08B01450DBB8}" type="datetime1">
              <a:rPr lang="de-DE" smtClean="0"/>
              <a:t>24.10.2024</a:t>
            </a:fld>
            <a:endParaRPr lang="de-DE"/>
          </a:p>
        </p:txBody>
      </p:sp>
      <p:sp>
        <p:nvSpPr>
          <p:cNvPr id="5" name="Footer Placeholder 4"/>
          <p:cNvSpPr>
            <a:spLocks noGrp="1"/>
          </p:cNvSpPr>
          <p:nvPr>
            <p:ph type="ftr" sz="quarter" idx="11"/>
          </p:nvPr>
        </p:nvSpPr>
        <p:spPr/>
        <p:txBody>
          <a:bodyPr/>
          <a:lstStyle/>
          <a:p>
            <a:r>
              <a:rPr lang="fi-FI" smtClean="0"/>
              <a:t>VItalii Kasianov</a:t>
            </a:r>
            <a:endParaRPr lang="de-DE"/>
          </a:p>
        </p:txBody>
      </p:sp>
      <p:sp>
        <p:nvSpPr>
          <p:cNvPr id="6" name="Slide Number Placeholder 5"/>
          <p:cNvSpPr>
            <a:spLocks noGrp="1"/>
          </p:cNvSpPr>
          <p:nvPr>
            <p:ph type="sldNum" sz="quarter" idx="12"/>
          </p:nvPr>
        </p:nvSpPr>
        <p:spPr/>
        <p:txBody>
          <a:bodyPr/>
          <a:lstStyle/>
          <a:p>
            <a:fld id="{D8473094-B568-466A-9ED1-371B8473722C}" type="slidenum">
              <a:rPr lang="de-DE" smtClean="0"/>
              <a:t>‹Nr.›</a:t>
            </a:fld>
            <a:endParaRPr lang="de-DE"/>
          </a:p>
        </p:txBody>
      </p:sp>
    </p:spTree>
    <p:extLst>
      <p:ext uri="{BB962C8B-B14F-4D97-AF65-F5344CB8AC3E}">
        <p14:creationId xmlns:p14="http://schemas.microsoft.com/office/powerpoint/2010/main" val="1352170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641DD56-00E6-4BBB-88D9-37721A0A032F}" type="datetime1">
              <a:rPr lang="de-DE" smtClean="0"/>
              <a:t>24.10.2024</a:t>
            </a:fld>
            <a:endParaRPr lang="de-DE"/>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fi-FI" smtClean="0"/>
              <a:t>VItalii Kasianov</a:t>
            </a:r>
            <a:endParaRPr lang="de-DE"/>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8473094-B568-466A-9ED1-371B8473722C}" type="slidenum">
              <a:rPr lang="de-DE" smtClean="0"/>
              <a:t>‹Nr.›</a:t>
            </a:fld>
            <a:endParaRPr lang="de-DE"/>
          </a:p>
        </p:txBody>
      </p:sp>
    </p:spTree>
    <p:extLst>
      <p:ext uri="{BB962C8B-B14F-4D97-AF65-F5344CB8AC3E}">
        <p14:creationId xmlns:p14="http://schemas.microsoft.com/office/powerpoint/2010/main" val="3296639203"/>
      </p:ext>
    </p:extLst>
  </p:cSld>
  <p:clrMap bg1="dk1" tx1="lt1" bg2="dk2" tx2="lt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49331" y="2743516"/>
            <a:ext cx="9564473" cy="4355690"/>
          </a:xfrm>
          <a:noFill/>
        </p:spPr>
        <p:txBody>
          <a:bodyPr/>
          <a:lstStyle/>
          <a:p>
            <a:pPr algn="ctr"/>
            <a:r>
              <a:rPr lang="de-DE" sz="5400" b="1" dirty="0" smtClean="0">
                <a:solidFill>
                  <a:schemeClr val="accent3">
                    <a:lumMod val="60000"/>
                    <a:lumOff val="40000"/>
                  </a:schemeClr>
                </a:solidFill>
              </a:rPr>
              <a:t>Die DMZ</a:t>
            </a:r>
            <a:endParaRPr lang="de-DE" sz="5400" b="1" dirty="0">
              <a:solidFill>
                <a:schemeClr val="accent3">
                  <a:lumMod val="60000"/>
                  <a:lumOff val="40000"/>
                </a:schemeClr>
              </a:solidFill>
            </a:endParaRPr>
          </a:p>
        </p:txBody>
      </p:sp>
      <p:sp>
        <p:nvSpPr>
          <p:cNvPr id="5" name="Datumsplatzhalter 4"/>
          <p:cNvSpPr>
            <a:spLocks noGrp="1"/>
          </p:cNvSpPr>
          <p:nvPr>
            <p:ph type="dt" sz="half" idx="10"/>
          </p:nvPr>
        </p:nvSpPr>
        <p:spPr/>
        <p:txBody>
          <a:bodyPr/>
          <a:lstStyle/>
          <a:p>
            <a:fld id="{6A1E6EF8-9026-43C3-B740-B1BA7DB18D63}"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6" name="Fußzeilenplatzhalter 5"/>
          <p:cNvSpPr>
            <a:spLocks noGrp="1"/>
          </p:cNvSpPr>
          <p:nvPr>
            <p:ph type="ftr" sz="quarter" idx="11"/>
          </p:nvPr>
        </p:nvSpPr>
        <p:spPr/>
        <p:txBody>
          <a:bodyPr/>
          <a:lstStyle/>
          <a:p>
            <a:r>
              <a:rPr lang="fi-FI" b="1" dirty="0" smtClean="0">
                <a:solidFill>
                  <a:schemeClr val="accent3">
                    <a:lumMod val="60000"/>
                    <a:lumOff val="40000"/>
                    <a:alpha val="60000"/>
                  </a:schemeClr>
                </a:solidFill>
              </a:rPr>
              <a:t>VItalii Kasianov</a:t>
            </a:r>
            <a:endParaRPr lang="de-DE" b="1" dirty="0">
              <a:solidFill>
                <a:schemeClr val="accent3">
                  <a:lumMod val="60000"/>
                  <a:lumOff val="40000"/>
                  <a:alpha val="60000"/>
                </a:schemeClr>
              </a:solidFill>
            </a:endParaRPr>
          </a:p>
        </p:txBody>
      </p:sp>
      <p:sp>
        <p:nvSpPr>
          <p:cNvPr id="7" name="Foliennummernplatzhalter 6"/>
          <p:cNvSpPr>
            <a:spLocks noGrp="1"/>
          </p:cNvSpPr>
          <p:nvPr>
            <p:ph type="sldNum" sz="quarter" idx="12"/>
          </p:nvPr>
        </p:nvSpPr>
        <p:spPr/>
        <p:txBody>
          <a:bodyPr/>
          <a:lstStyle/>
          <a:p>
            <a:fld id="{D8473094-B568-466A-9ED1-371B8473722C}" type="slidenum">
              <a:rPr lang="de-DE" smtClean="0">
                <a:solidFill>
                  <a:schemeClr val="accent3">
                    <a:lumMod val="60000"/>
                    <a:lumOff val="40000"/>
                  </a:schemeClr>
                </a:solidFill>
              </a:rPr>
              <a:t>1</a:t>
            </a:fld>
            <a:r>
              <a:rPr lang="de-DE" dirty="0" smtClean="0">
                <a:solidFill>
                  <a:schemeClr val="accent3">
                    <a:lumMod val="60000"/>
                    <a:lumOff val="40000"/>
                  </a:schemeClr>
                </a:solidFill>
              </a:rPr>
              <a:t>/8</a:t>
            </a:r>
            <a:endParaRPr lang="de-DE" dirty="0">
              <a:solidFill>
                <a:schemeClr val="accent3">
                  <a:lumMod val="60000"/>
                  <a:lumOff val="40000"/>
                </a:schemeClr>
              </a:solidFill>
            </a:endParaRPr>
          </a:p>
        </p:txBody>
      </p:sp>
    </p:spTree>
    <p:extLst>
      <p:ext uri="{BB962C8B-B14F-4D97-AF65-F5344CB8AC3E}">
        <p14:creationId xmlns:p14="http://schemas.microsoft.com/office/powerpoint/2010/main" val="2224756240"/>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grayscl/>
            <a:extLst>
              <a:ext uri="{BEBA8EAE-BF5A-486C-A8C5-ECC9F3942E4B}">
                <a14:imgProps xmlns:a14="http://schemas.microsoft.com/office/drawing/2010/main">
                  <a14:imgLayer r:embed="rId3">
                    <a14:imgEffect>
                      <a14:sharpenSoften amount="-50000"/>
                    </a14:imgEffect>
                    <a14:imgEffect>
                      <a14:saturation sat="5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5400" b="1" dirty="0" smtClean="0">
                <a:solidFill>
                  <a:schemeClr val="accent3">
                    <a:lumMod val="60000"/>
                    <a:lumOff val="40000"/>
                  </a:schemeClr>
                </a:solidFill>
              </a:rPr>
              <a:t>Inhaltsverzeichnis</a:t>
            </a:r>
            <a:endParaRPr lang="de-DE" sz="5400" b="1" dirty="0">
              <a:solidFill>
                <a:schemeClr val="accent3">
                  <a:lumMod val="60000"/>
                  <a:lumOff val="40000"/>
                </a:schemeClr>
              </a:solidFill>
            </a:endParaRPr>
          </a:p>
        </p:txBody>
      </p:sp>
      <p:sp>
        <p:nvSpPr>
          <p:cNvPr id="3" name="Inhaltsplatzhalter 2"/>
          <p:cNvSpPr>
            <a:spLocks noGrp="1"/>
          </p:cNvSpPr>
          <p:nvPr>
            <p:ph idx="1"/>
          </p:nvPr>
        </p:nvSpPr>
        <p:spPr/>
        <p:txBody>
          <a:bodyPr/>
          <a:lstStyle/>
          <a:p>
            <a:r>
              <a:rPr lang="de-DE" b="1" dirty="0" smtClean="0">
                <a:solidFill>
                  <a:schemeClr val="accent3">
                    <a:lumMod val="60000"/>
                    <a:lumOff val="40000"/>
                  </a:schemeClr>
                </a:solidFill>
              </a:rPr>
              <a:t>Was ist eine DMZ?</a:t>
            </a:r>
          </a:p>
          <a:p>
            <a:r>
              <a:rPr lang="de-DE" b="1" dirty="0">
                <a:solidFill>
                  <a:schemeClr val="accent3">
                    <a:lumMod val="60000"/>
                    <a:lumOff val="40000"/>
                  </a:schemeClr>
                </a:solidFill>
              </a:rPr>
              <a:t>Aufbauweise und </a:t>
            </a:r>
            <a:r>
              <a:rPr lang="de-DE" b="1" dirty="0" smtClean="0">
                <a:solidFill>
                  <a:schemeClr val="accent3">
                    <a:lumMod val="60000"/>
                    <a:lumOff val="40000"/>
                  </a:schemeClr>
                </a:solidFill>
              </a:rPr>
              <a:t>Varianten</a:t>
            </a:r>
          </a:p>
          <a:p>
            <a:r>
              <a:rPr lang="de-DE" b="1" dirty="0" smtClean="0">
                <a:solidFill>
                  <a:schemeClr val="accent3">
                    <a:lumMod val="60000"/>
                    <a:lumOff val="40000"/>
                  </a:schemeClr>
                </a:solidFill>
              </a:rPr>
              <a:t>Anwendung und Umsetzung</a:t>
            </a:r>
          </a:p>
          <a:p>
            <a:r>
              <a:rPr lang="de-DE" b="1" dirty="0" smtClean="0">
                <a:solidFill>
                  <a:schemeClr val="accent3">
                    <a:lumMod val="60000"/>
                    <a:lumOff val="40000"/>
                  </a:schemeClr>
                </a:solidFill>
              </a:rPr>
              <a:t>Vorteile und Nachteile</a:t>
            </a:r>
          </a:p>
          <a:p>
            <a:r>
              <a:rPr lang="de-DE" b="1" dirty="0" smtClean="0">
                <a:solidFill>
                  <a:schemeClr val="accent3">
                    <a:lumMod val="60000"/>
                    <a:lumOff val="40000"/>
                  </a:schemeClr>
                </a:solidFill>
              </a:rPr>
              <a:t>Fazit</a:t>
            </a:r>
          </a:p>
          <a:p>
            <a:endParaRPr lang="de-DE" dirty="0"/>
          </a:p>
        </p:txBody>
      </p:sp>
      <p:sp>
        <p:nvSpPr>
          <p:cNvPr id="6" name="Datumsplatzhalter 5"/>
          <p:cNvSpPr>
            <a:spLocks noGrp="1"/>
          </p:cNvSpPr>
          <p:nvPr>
            <p:ph type="dt" sz="half" idx="10"/>
          </p:nvPr>
        </p:nvSpPr>
        <p:spPr/>
        <p:txBody>
          <a:bodyPr/>
          <a:lstStyle/>
          <a:p>
            <a:fld id="{6D6F128D-FF40-46E0-B658-575A29E5774B}"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7" name="Fußzeilenplatzhalter 6"/>
          <p:cNvSpPr>
            <a:spLocks noGrp="1"/>
          </p:cNvSpPr>
          <p:nvPr>
            <p:ph type="ftr" sz="quarter" idx="11"/>
          </p:nvPr>
        </p:nvSpPr>
        <p:spPr/>
        <p:txBody>
          <a:bodyPr/>
          <a:lstStyle/>
          <a:p>
            <a:r>
              <a:rPr lang="fi-FI" b="1" dirty="0" smtClean="0">
                <a:solidFill>
                  <a:schemeClr val="accent3">
                    <a:lumMod val="60000"/>
                    <a:lumOff val="40000"/>
                    <a:alpha val="60000"/>
                  </a:schemeClr>
                </a:solidFill>
              </a:rPr>
              <a:t>VItalii</a:t>
            </a:r>
            <a:r>
              <a:rPr lang="fi-FI" b="1" dirty="0" smtClean="0">
                <a:solidFill>
                  <a:srgbClr val="FFC000">
                    <a:alpha val="60000"/>
                  </a:srgbClr>
                </a:solidFill>
              </a:rPr>
              <a:t> Kasianov</a:t>
            </a:r>
            <a:endParaRPr lang="de-DE" b="1" dirty="0">
              <a:solidFill>
                <a:srgbClr val="FFC000">
                  <a:alpha val="60000"/>
                </a:srgbClr>
              </a:solidFill>
            </a:endParaRPr>
          </a:p>
        </p:txBody>
      </p:sp>
      <p:sp>
        <p:nvSpPr>
          <p:cNvPr id="9" name="Foliennummernplatzhalter 6"/>
          <p:cNvSpPr>
            <a:spLocks noGrp="1"/>
          </p:cNvSpPr>
          <p:nvPr>
            <p:ph type="sldNum" sz="quarter" idx="12"/>
          </p:nvPr>
        </p:nvSpPr>
        <p:spPr>
          <a:xfrm>
            <a:off x="10352540" y="295729"/>
            <a:ext cx="838199" cy="767687"/>
          </a:xfrm>
        </p:spPr>
        <p:txBody>
          <a:bodyPr/>
          <a:lstStyle/>
          <a:p>
            <a:r>
              <a:rPr lang="de-DE" dirty="0" smtClean="0">
                <a:solidFill>
                  <a:schemeClr val="accent3">
                    <a:lumMod val="60000"/>
                    <a:lumOff val="40000"/>
                  </a:schemeClr>
                </a:solidFill>
              </a:rPr>
              <a:t>2/8</a:t>
            </a:r>
            <a:endParaRPr lang="de-DE" dirty="0">
              <a:solidFill>
                <a:schemeClr val="accent3">
                  <a:lumMod val="60000"/>
                  <a:lumOff val="40000"/>
                </a:schemeClr>
              </a:solidFill>
            </a:endParaRPr>
          </a:p>
        </p:txBody>
      </p:sp>
      <p:sp>
        <p:nvSpPr>
          <p:cNvPr id="4" name="Stern mit 5 Zacken 3"/>
          <p:cNvSpPr/>
          <p:nvPr/>
        </p:nvSpPr>
        <p:spPr>
          <a:xfrm>
            <a:off x="1357162" y="452718"/>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8632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332507" y="2103269"/>
            <a:ext cx="8825660" cy="1653180"/>
          </a:xfrm>
        </p:spPr>
        <p:txBody>
          <a:bodyPr/>
          <a:lstStyle/>
          <a:p>
            <a:pPr algn="ctr"/>
            <a:r>
              <a:rPr lang="de-DE" sz="5400" b="1" dirty="0" smtClean="0">
                <a:solidFill>
                  <a:schemeClr val="accent3">
                    <a:lumMod val="60000"/>
                    <a:lumOff val="40000"/>
                  </a:schemeClr>
                </a:solidFill>
              </a:rPr>
              <a:t>Was ist eine DMZ?</a:t>
            </a:r>
            <a:endParaRPr lang="de-DE" sz="5400" b="1" dirty="0">
              <a:solidFill>
                <a:schemeClr val="accent3">
                  <a:lumMod val="60000"/>
                  <a:lumOff val="40000"/>
                </a:schemeClr>
              </a:solidFill>
            </a:endParaRPr>
          </a:p>
        </p:txBody>
      </p:sp>
      <p:sp>
        <p:nvSpPr>
          <p:cNvPr id="3" name="Textplatzhalter 2"/>
          <p:cNvSpPr>
            <a:spLocks noGrp="1"/>
          </p:cNvSpPr>
          <p:nvPr>
            <p:ph type="body" idx="1"/>
          </p:nvPr>
        </p:nvSpPr>
        <p:spPr>
          <a:xfrm>
            <a:off x="1105793" y="4152228"/>
            <a:ext cx="8825659" cy="860400"/>
          </a:xfrm>
        </p:spPr>
        <p:txBody>
          <a:bodyPr>
            <a:noAutofit/>
          </a:bodyPr>
          <a:lstStyle/>
          <a:p>
            <a:pPr algn="ctr"/>
            <a:r>
              <a:rPr lang="de-DE" sz="2400" b="1" dirty="0">
                <a:solidFill>
                  <a:schemeClr val="accent3">
                    <a:lumMod val="60000"/>
                    <a:lumOff val="40000"/>
                  </a:schemeClr>
                </a:solidFill>
              </a:rPr>
              <a:t>Eine DMZ ist ein sicherer Bereich im Netzwerk. Sie schützt das interne Netzwerk vor dem Internet.</a:t>
            </a:r>
          </a:p>
          <a:p>
            <a:pPr algn="ctr"/>
            <a:endParaRPr lang="de-DE" sz="2400" dirty="0">
              <a:solidFill>
                <a:schemeClr val="tx1"/>
              </a:solidFill>
            </a:endParaRPr>
          </a:p>
        </p:txBody>
      </p:sp>
      <p:sp>
        <p:nvSpPr>
          <p:cNvPr id="6" name="Datumsplatzhalter 5"/>
          <p:cNvSpPr>
            <a:spLocks noGrp="1"/>
          </p:cNvSpPr>
          <p:nvPr>
            <p:ph type="dt" sz="half" idx="10"/>
          </p:nvPr>
        </p:nvSpPr>
        <p:spPr/>
        <p:txBody>
          <a:bodyPr/>
          <a:lstStyle/>
          <a:p>
            <a:fld id="{D2888C7A-8C72-464C-925A-968871CB73C1}"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7" name="Fußzeilenplatzhalter 6"/>
          <p:cNvSpPr>
            <a:spLocks noGrp="1"/>
          </p:cNvSpPr>
          <p:nvPr>
            <p:ph type="ftr" sz="quarter" idx="11"/>
          </p:nvPr>
        </p:nvSpPr>
        <p:spPr/>
        <p:txBody>
          <a:bodyPr/>
          <a:lstStyle/>
          <a:p>
            <a:r>
              <a:rPr lang="fi-FI" b="1" dirty="0" smtClean="0">
                <a:solidFill>
                  <a:schemeClr val="accent3">
                    <a:lumMod val="60000"/>
                    <a:lumOff val="40000"/>
                    <a:alpha val="60000"/>
                  </a:schemeClr>
                </a:solidFill>
              </a:rPr>
              <a:t>VItalii Kasianov</a:t>
            </a:r>
            <a:endParaRPr lang="de-DE" b="1" dirty="0">
              <a:solidFill>
                <a:schemeClr val="accent3">
                  <a:lumMod val="60000"/>
                  <a:lumOff val="40000"/>
                  <a:alpha val="60000"/>
                </a:schemeClr>
              </a:solidFill>
            </a:endParaRPr>
          </a:p>
        </p:txBody>
      </p:sp>
      <p:sp>
        <p:nvSpPr>
          <p:cNvPr id="9" name="Foliennummernplatzhalter 6"/>
          <p:cNvSpPr>
            <a:spLocks noGrp="1"/>
          </p:cNvSpPr>
          <p:nvPr>
            <p:ph type="sldNum" sz="quarter" idx="12"/>
          </p:nvPr>
        </p:nvSpPr>
        <p:spPr/>
        <p:txBody>
          <a:bodyPr/>
          <a:lstStyle/>
          <a:p>
            <a:fld id="{D8473094-B568-466A-9ED1-371B8473722C}" type="slidenum">
              <a:rPr lang="de-DE" smtClean="0">
                <a:solidFill>
                  <a:schemeClr val="accent3">
                    <a:lumMod val="60000"/>
                    <a:lumOff val="40000"/>
                  </a:schemeClr>
                </a:solidFill>
              </a:rPr>
              <a:t>3</a:t>
            </a:fld>
            <a:r>
              <a:rPr lang="de-DE" dirty="0" smtClean="0">
                <a:solidFill>
                  <a:schemeClr val="accent3">
                    <a:lumMod val="60000"/>
                    <a:lumOff val="40000"/>
                  </a:schemeClr>
                </a:solidFill>
              </a:rPr>
              <a:t>/8</a:t>
            </a:r>
            <a:endParaRPr lang="de-DE" dirty="0">
              <a:solidFill>
                <a:schemeClr val="accent3">
                  <a:lumMod val="60000"/>
                  <a:lumOff val="40000"/>
                </a:schemeClr>
              </a:solidFill>
            </a:endParaRPr>
          </a:p>
        </p:txBody>
      </p:sp>
    </p:spTree>
    <p:extLst>
      <p:ext uri="{BB962C8B-B14F-4D97-AF65-F5344CB8AC3E}">
        <p14:creationId xmlns:p14="http://schemas.microsoft.com/office/powerpoint/2010/main" val="233092971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154954" y="-446506"/>
            <a:ext cx="8825658" cy="3329581"/>
          </a:xfrm>
        </p:spPr>
        <p:txBody>
          <a:bodyPr/>
          <a:lstStyle/>
          <a:p>
            <a:r>
              <a:rPr lang="de-DE" sz="5400" b="1" dirty="0" smtClean="0">
                <a:solidFill>
                  <a:schemeClr val="accent3">
                    <a:lumMod val="60000"/>
                    <a:lumOff val="40000"/>
                  </a:schemeClr>
                </a:solidFill>
              </a:rPr>
              <a:t>Aufbau und Varianten einer DMZ</a:t>
            </a:r>
            <a:endParaRPr lang="de-DE" sz="5400" b="1" dirty="0">
              <a:solidFill>
                <a:schemeClr val="accent3">
                  <a:lumMod val="60000"/>
                  <a:lumOff val="40000"/>
                </a:schemeClr>
              </a:solidFill>
            </a:endParaRPr>
          </a:p>
        </p:txBody>
      </p:sp>
      <p:sp>
        <p:nvSpPr>
          <p:cNvPr id="3" name="Untertitel 2"/>
          <p:cNvSpPr>
            <a:spLocks noGrp="1"/>
          </p:cNvSpPr>
          <p:nvPr>
            <p:ph type="subTitle" idx="1"/>
          </p:nvPr>
        </p:nvSpPr>
        <p:spPr>
          <a:xfrm>
            <a:off x="1721485" y="3616737"/>
            <a:ext cx="9752532" cy="2155266"/>
          </a:xfrm>
        </p:spPr>
        <p:txBody>
          <a:bodyPr>
            <a:noAutofit/>
          </a:bodyPr>
          <a:lstStyle/>
          <a:p>
            <a:r>
              <a:rPr lang="de-DE" sz="2400" b="1" dirty="0" smtClean="0">
                <a:solidFill>
                  <a:srgbClr val="FFFF00"/>
                </a:solidFill>
              </a:rPr>
              <a:t>SINGLE</a:t>
            </a:r>
          </a:p>
          <a:p>
            <a:r>
              <a:rPr lang="de-DE" sz="2400" b="1" dirty="0" smtClean="0">
                <a:solidFill>
                  <a:schemeClr val="accent6">
                    <a:lumMod val="40000"/>
                    <a:lumOff val="60000"/>
                  </a:schemeClr>
                </a:solidFill>
              </a:rPr>
              <a:t>DUAL</a:t>
            </a:r>
          </a:p>
          <a:p>
            <a:r>
              <a:rPr lang="de-DE" sz="2400" b="1" dirty="0" smtClean="0">
                <a:solidFill>
                  <a:srgbClr val="FF0000"/>
                </a:solidFill>
              </a:rPr>
              <a:t>AIR GAPPED</a:t>
            </a:r>
          </a:p>
          <a:p>
            <a:r>
              <a:rPr lang="de-DE" sz="2400" b="1" dirty="0" smtClean="0">
                <a:solidFill>
                  <a:schemeClr val="accent6">
                    <a:lumMod val="20000"/>
                    <a:lumOff val="80000"/>
                  </a:schemeClr>
                </a:solidFill>
              </a:rPr>
              <a:t>CLOUD</a:t>
            </a:r>
          </a:p>
        </p:txBody>
      </p:sp>
      <p:sp>
        <p:nvSpPr>
          <p:cNvPr id="7" name="Datumsplatzhalter 4"/>
          <p:cNvSpPr txBox="1">
            <a:spLocks/>
          </p:cNvSpPr>
          <p:nvPr/>
        </p:nvSpPr>
        <p:spPr>
          <a:xfrm>
            <a:off x="8568641" y="269239"/>
            <a:ext cx="990599" cy="304799"/>
          </a:xfrm>
          <a:prstGeom prst="rect">
            <a:avLst/>
          </a:prstGeom>
        </p:spPr>
        <p:txBody>
          <a:bodyPr vert="horz" lIns="91440" tIns="45720" rIns="91440" bIns="45720" rtlCol="0" anchor="t"/>
          <a:lstStyle>
            <a:defPPr>
              <a:defRPr lang="de-DE"/>
            </a:defPPr>
            <a:lvl1pPr marL="0" algn="l" defTabSz="914400" rtl="0" eaLnBrk="1" latinLnBrk="0" hangingPunct="1">
              <a:defRPr sz="1100" b="0" i="0" kern="1200">
                <a:solidFill>
                  <a:schemeClr val="tx1">
                    <a:tint val="75000"/>
                    <a:alpha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
        <p:nvSpPr>
          <p:cNvPr id="8" name="Fußzeilenplatzhalter 5"/>
          <p:cNvSpPr txBox="1">
            <a:spLocks/>
          </p:cNvSpPr>
          <p:nvPr/>
        </p:nvSpPr>
        <p:spPr>
          <a:xfrm>
            <a:off x="8568641" y="-9073"/>
            <a:ext cx="3859795" cy="304801"/>
          </a:xfrm>
          <a:prstGeom prst="rect">
            <a:avLst/>
          </a:prstGeom>
        </p:spPr>
        <p:txBody>
          <a:bodyPr vert="horz" lIns="91440" tIns="45720" rIns="91440" bIns="45720" rtlCol="0" anchor="b"/>
          <a:lstStyle>
            <a:defPPr>
              <a:defRPr lang="de-DE"/>
            </a:defPPr>
            <a:lvl1pPr marL="0" algn="l" defTabSz="914400" rtl="0" eaLnBrk="1" latinLnBrk="0" hangingPunct="1">
              <a:defRPr sz="1100" b="0" i="0" kern="1200">
                <a:solidFill>
                  <a:schemeClr val="tx1">
                    <a:tint val="75000"/>
                    <a:alpha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graphicFrame>
        <p:nvGraphicFramePr>
          <p:cNvPr id="9" name="Diagramm 8"/>
          <p:cNvGraphicFramePr/>
          <p:nvPr>
            <p:extLst>
              <p:ext uri="{D42A27DB-BD31-4B8C-83A1-F6EECF244321}">
                <p14:modId xmlns:p14="http://schemas.microsoft.com/office/powerpoint/2010/main" val="4206822007"/>
              </p:ext>
            </p:extLst>
          </p:nvPr>
        </p:nvGraphicFramePr>
        <p:xfrm>
          <a:off x="4680069" y="2245829"/>
          <a:ext cx="6227417" cy="42598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Foliennummernplatzhalter 6"/>
          <p:cNvSpPr>
            <a:spLocks noGrp="1"/>
          </p:cNvSpPr>
          <p:nvPr>
            <p:ph type="sldNum" sz="quarter" idx="12"/>
          </p:nvPr>
        </p:nvSpPr>
        <p:spPr>
          <a:xfrm>
            <a:off x="10352088" y="295275"/>
            <a:ext cx="838200" cy="768350"/>
          </a:xfrm>
        </p:spPr>
        <p:txBody>
          <a:bodyPr/>
          <a:lstStyle/>
          <a:p>
            <a:fld id="{D8473094-B568-466A-9ED1-371B8473722C}" type="slidenum">
              <a:rPr lang="de-DE" smtClean="0">
                <a:solidFill>
                  <a:schemeClr val="accent3">
                    <a:lumMod val="60000"/>
                    <a:lumOff val="40000"/>
                  </a:schemeClr>
                </a:solidFill>
              </a:rPr>
              <a:t>4</a:t>
            </a:fld>
            <a:r>
              <a:rPr lang="de-DE" dirty="0" smtClean="0">
                <a:solidFill>
                  <a:schemeClr val="accent3">
                    <a:lumMod val="60000"/>
                    <a:lumOff val="40000"/>
                  </a:schemeClr>
                </a:solidFill>
              </a:rPr>
              <a:t>/8</a:t>
            </a:r>
            <a:endParaRPr lang="de-DE" dirty="0">
              <a:solidFill>
                <a:schemeClr val="accent3">
                  <a:lumMod val="60000"/>
                  <a:lumOff val="40000"/>
                </a:schemeClr>
              </a:solidFill>
            </a:endParaRPr>
          </a:p>
        </p:txBody>
      </p:sp>
      <p:sp>
        <p:nvSpPr>
          <p:cNvPr id="11" name="Foliennummernplatzhalter 6"/>
          <p:cNvSpPr>
            <a:spLocks noGrp="1"/>
          </p:cNvSpPr>
          <p:nvPr/>
        </p:nvSpPr>
        <p:spPr bwMode="gray">
          <a:xfrm>
            <a:off x="5676901" y="3045156"/>
            <a:ext cx="838199" cy="767687"/>
          </a:xfrm>
          <a:prstGeom prst="rect">
            <a:avLst/>
          </a:prstGeom>
        </p:spPr>
        <p:txBody>
          <a:bodyPr vert="horz" lIns="91440" tIns="45720" rIns="91440" bIns="45720" rtlCol="0" anchor="b"/>
          <a:lstStyle>
            <a:defPPr>
              <a:defRPr lang="de-DE"/>
            </a:defPPr>
            <a:lvl1pPr marL="0" algn="ctr" defTabSz="914400" rtl="0" eaLnBrk="1" latinLnBrk="0" hangingPunct="1">
              <a:defRPr sz="28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
        <p:nvSpPr>
          <p:cNvPr id="12" name="Fußzeilenplatzhalter 6"/>
          <p:cNvSpPr>
            <a:spLocks noGrp="1"/>
          </p:cNvSpPr>
          <p:nvPr>
            <p:ph type="ftr" sz="quarter" idx="11"/>
          </p:nvPr>
        </p:nvSpPr>
        <p:spPr>
          <a:xfrm rot="5400000">
            <a:off x="8951573" y="3225297"/>
            <a:ext cx="3859795" cy="304801"/>
          </a:xfrm>
        </p:spPr>
        <p:txBody>
          <a:bodyPr/>
          <a:lstStyle/>
          <a:p>
            <a:r>
              <a:rPr lang="fi-FI" b="1" dirty="0" smtClean="0">
                <a:solidFill>
                  <a:schemeClr val="accent3">
                    <a:lumMod val="60000"/>
                    <a:lumOff val="40000"/>
                    <a:alpha val="60000"/>
                  </a:schemeClr>
                </a:solidFill>
              </a:rPr>
              <a:t>VItalii Kasianov</a:t>
            </a:r>
            <a:endParaRPr lang="de-DE" b="1" dirty="0">
              <a:solidFill>
                <a:schemeClr val="accent3">
                  <a:lumMod val="60000"/>
                  <a:lumOff val="40000"/>
                  <a:alpha val="60000"/>
                </a:schemeClr>
              </a:solidFill>
            </a:endParaRPr>
          </a:p>
        </p:txBody>
      </p:sp>
      <p:sp>
        <p:nvSpPr>
          <p:cNvPr id="13" name="Datumsplatzhalter 5"/>
          <p:cNvSpPr>
            <a:spLocks noGrp="1"/>
          </p:cNvSpPr>
          <p:nvPr>
            <p:ph type="dt" sz="half" idx="10"/>
          </p:nvPr>
        </p:nvSpPr>
        <p:spPr>
          <a:xfrm rot="5400000">
            <a:off x="10155639" y="1790701"/>
            <a:ext cx="990599" cy="304799"/>
          </a:xfrm>
        </p:spPr>
        <p:txBody>
          <a:bodyPr/>
          <a:lstStyle/>
          <a:p>
            <a:fld id="{D2888C7A-8C72-464C-925A-968871CB73C1}"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4" name="Verbotsymbol 3"/>
          <p:cNvSpPr/>
          <p:nvPr/>
        </p:nvSpPr>
        <p:spPr>
          <a:xfrm>
            <a:off x="3603394" y="4612050"/>
            <a:ext cx="544946" cy="547235"/>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 name="Smiley 4"/>
          <p:cNvSpPr/>
          <p:nvPr/>
        </p:nvSpPr>
        <p:spPr>
          <a:xfrm>
            <a:off x="2669049" y="4061412"/>
            <a:ext cx="531727" cy="550638"/>
          </a:xfrm>
          <a:prstGeom prst="smileyFac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 name="Herz 5"/>
          <p:cNvSpPr/>
          <p:nvPr/>
        </p:nvSpPr>
        <p:spPr>
          <a:xfrm>
            <a:off x="2895393" y="5113508"/>
            <a:ext cx="535709" cy="464408"/>
          </a:xfrm>
          <a:prstGeom prst="hear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14" name="Halbbogen 13"/>
          <p:cNvSpPr/>
          <p:nvPr/>
        </p:nvSpPr>
        <p:spPr>
          <a:xfrm>
            <a:off x="2934912" y="3695352"/>
            <a:ext cx="708001" cy="558631"/>
          </a:xfrm>
          <a:prstGeom prst="blockArc">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190937042"/>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a:xfrm>
            <a:off x="-64656" y="0"/>
            <a:ext cx="12256656" cy="68580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de-DE" sz="4400" dirty="0" smtClean="0">
                <a:solidFill>
                  <a:schemeClr val="accent3">
                    <a:lumMod val="60000"/>
                    <a:lumOff val="40000"/>
                  </a:schemeClr>
                </a:solidFill>
              </a:rPr>
              <a:t>Anwendung und Umsetzung</a:t>
            </a:r>
            <a:endParaRPr lang="de-DE" sz="4400" dirty="0">
              <a:solidFill>
                <a:schemeClr val="accent3">
                  <a:lumMod val="60000"/>
                  <a:lumOff val="40000"/>
                </a:schemeClr>
              </a:solidFill>
            </a:endParaRPr>
          </a:p>
        </p:txBody>
      </p:sp>
      <p:sp>
        <p:nvSpPr>
          <p:cNvPr id="4" name="Datumsplatzhalter 3"/>
          <p:cNvSpPr>
            <a:spLocks noGrp="1"/>
          </p:cNvSpPr>
          <p:nvPr>
            <p:ph type="dt" sz="half" idx="10"/>
          </p:nvPr>
        </p:nvSpPr>
        <p:spPr/>
        <p:txBody>
          <a:bodyPr/>
          <a:lstStyle/>
          <a:p>
            <a:fld id="{0FABE90A-116B-480A-A339-F5F10278AF02}" type="datetime1">
              <a:rPr lang="de-DE" smtClean="0">
                <a:solidFill>
                  <a:schemeClr val="accent3">
                    <a:alpha val="60000"/>
                  </a:schemeClr>
                </a:solidFill>
              </a:rPr>
              <a:t>24.10.2024</a:t>
            </a:fld>
            <a:endParaRPr lang="de-DE" dirty="0">
              <a:solidFill>
                <a:schemeClr val="accent3">
                  <a:alpha val="60000"/>
                </a:schemeClr>
              </a:solidFill>
            </a:endParaRPr>
          </a:p>
        </p:txBody>
      </p:sp>
      <p:sp>
        <p:nvSpPr>
          <p:cNvPr id="5" name="Fußzeilenplatzhalter 4"/>
          <p:cNvSpPr>
            <a:spLocks noGrp="1"/>
          </p:cNvSpPr>
          <p:nvPr>
            <p:ph type="ftr" sz="quarter" idx="11"/>
          </p:nvPr>
        </p:nvSpPr>
        <p:spPr/>
        <p:txBody>
          <a:bodyPr/>
          <a:lstStyle/>
          <a:p>
            <a:r>
              <a:rPr lang="fi-FI" dirty="0" smtClean="0">
                <a:solidFill>
                  <a:schemeClr val="accent3">
                    <a:alpha val="60000"/>
                  </a:schemeClr>
                </a:solidFill>
              </a:rPr>
              <a:t>VItalii Kasianov</a:t>
            </a:r>
            <a:endParaRPr lang="de-DE" dirty="0">
              <a:solidFill>
                <a:schemeClr val="accent3">
                  <a:alpha val="60000"/>
                </a:schemeClr>
              </a:solidFill>
            </a:endParaRPr>
          </a:p>
        </p:txBody>
      </p:sp>
      <p:sp>
        <p:nvSpPr>
          <p:cNvPr id="6" name="Foliennummernplatzhalter 5"/>
          <p:cNvSpPr>
            <a:spLocks noGrp="1"/>
          </p:cNvSpPr>
          <p:nvPr>
            <p:ph type="sldNum" sz="quarter" idx="12"/>
          </p:nvPr>
        </p:nvSpPr>
        <p:spPr/>
        <p:txBody>
          <a:bodyPr/>
          <a:lstStyle/>
          <a:p>
            <a:fld id="{D8473094-B568-466A-9ED1-371B8473722C}" type="slidenum">
              <a:rPr lang="de-DE" smtClean="0">
                <a:solidFill>
                  <a:schemeClr val="accent3"/>
                </a:solidFill>
              </a:rPr>
              <a:t>5</a:t>
            </a:fld>
            <a:r>
              <a:rPr lang="de-DE" dirty="0" smtClean="0">
                <a:solidFill>
                  <a:schemeClr val="accent3"/>
                </a:solidFill>
              </a:rPr>
              <a:t>/8</a:t>
            </a:r>
            <a:endParaRPr lang="de-DE" dirty="0">
              <a:solidFill>
                <a:schemeClr val="accent3"/>
              </a:solidFill>
            </a:endParaRPr>
          </a:p>
        </p:txBody>
      </p:sp>
      <p:sp>
        <p:nvSpPr>
          <p:cNvPr id="9" name="Rechteck 8"/>
          <p:cNvSpPr/>
          <p:nvPr/>
        </p:nvSpPr>
        <p:spPr>
          <a:xfrm>
            <a:off x="1101130" y="2052918"/>
            <a:ext cx="1743670" cy="99508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dirty="0" smtClean="0"/>
              <a:t>Internet</a:t>
            </a:r>
            <a:endParaRPr lang="de-DE" dirty="0"/>
          </a:p>
        </p:txBody>
      </p:sp>
      <p:sp>
        <p:nvSpPr>
          <p:cNvPr id="12" name="Rechteck 11"/>
          <p:cNvSpPr/>
          <p:nvPr/>
        </p:nvSpPr>
        <p:spPr>
          <a:xfrm>
            <a:off x="1101130" y="3653117"/>
            <a:ext cx="1743670" cy="10002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Firewall</a:t>
            </a:r>
            <a:endParaRPr lang="de-DE" dirty="0"/>
          </a:p>
        </p:txBody>
      </p:sp>
      <p:sp>
        <p:nvSpPr>
          <p:cNvPr id="15" name="Rechteck 14"/>
          <p:cNvSpPr/>
          <p:nvPr/>
        </p:nvSpPr>
        <p:spPr>
          <a:xfrm>
            <a:off x="3537754" y="3781204"/>
            <a:ext cx="1175199" cy="7705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de-DE" dirty="0" smtClean="0"/>
              <a:t>DMZ</a:t>
            </a:r>
            <a:endParaRPr lang="de-DE" dirty="0"/>
          </a:p>
        </p:txBody>
      </p:sp>
      <p:sp>
        <p:nvSpPr>
          <p:cNvPr id="16" name="Rechteck 15"/>
          <p:cNvSpPr/>
          <p:nvPr/>
        </p:nvSpPr>
        <p:spPr>
          <a:xfrm>
            <a:off x="4712953" y="3653117"/>
            <a:ext cx="1507708" cy="102762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dirty="0" smtClean="0"/>
              <a:t>Webserver</a:t>
            </a:r>
          </a:p>
          <a:p>
            <a:pPr algn="ctr"/>
            <a:r>
              <a:rPr lang="de-DE" dirty="0" smtClean="0"/>
              <a:t>Mailserver</a:t>
            </a:r>
            <a:endParaRPr lang="de-DE" dirty="0"/>
          </a:p>
        </p:txBody>
      </p:sp>
      <p:sp>
        <p:nvSpPr>
          <p:cNvPr id="21" name="Pfeil nach rechts 20"/>
          <p:cNvSpPr/>
          <p:nvPr/>
        </p:nvSpPr>
        <p:spPr>
          <a:xfrm rot="5400000">
            <a:off x="1667836" y="3084556"/>
            <a:ext cx="610258" cy="537146"/>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25" name="Pfeil nach rechts 24"/>
          <p:cNvSpPr/>
          <p:nvPr/>
        </p:nvSpPr>
        <p:spPr>
          <a:xfrm>
            <a:off x="2859518" y="3899317"/>
            <a:ext cx="678236" cy="50268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26" name="Pfeil nach rechts 25"/>
          <p:cNvSpPr/>
          <p:nvPr/>
        </p:nvSpPr>
        <p:spPr>
          <a:xfrm rot="16200000">
            <a:off x="5181499" y="3121299"/>
            <a:ext cx="570616" cy="46365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28" name="Rechteck 27"/>
          <p:cNvSpPr/>
          <p:nvPr/>
        </p:nvSpPr>
        <p:spPr>
          <a:xfrm>
            <a:off x="4594972" y="2052918"/>
            <a:ext cx="1743670" cy="999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Firewall</a:t>
            </a:r>
            <a:endParaRPr lang="de-DE" dirty="0"/>
          </a:p>
        </p:txBody>
      </p:sp>
      <p:sp>
        <p:nvSpPr>
          <p:cNvPr id="29" name="Pfeil nach unten 28"/>
          <p:cNvSpPr/>
          <p:nvPr/>
        </p:nvSpPr>
        <p:spPr>
          <a:xfrm rot="16200000">
            <a:off x="6450372" y="2133929"/>
            <a:ext cx="609600" cy="83306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30" name="Ellipse 29"/>
          <p:cNvSpPr/>
          <p:nvPr/>
        </p:nvSpPr>
        <p:spPr>
          <a:xfrm>
            <a:off x="7171702" y="2087966"/>
            <a:ext cx="1908772" cy="924984"/>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e-DE" dirty="0" smtClean="0"/>
              <a:t>Internes Netz</a:t>
            </a:r>
            <a:endParaRPr lang="de-DE" dirty="0"/>
          </a:p>
        </p:txBody>
      </p:sp>
      <p:sp>
        <p:nvSpPr>
          <p:cNvPr id="32" name="Rechteck 31"/>
          <p:cNvSpPr/>
          <p:nvPr/>
        </p:nvSpPr>
        <p:spPr>
          <a:xfrm>
            <a:off x="7289565" y="3012950"/>
            <a:ext cx="1691383" cy="166779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e-DE" dirty="0" smtClean="0"/>
              <a:t>PC1</a:t>
            </a:r>
          </a:p>
          <a:p>
            <a:pPr algn="ctr"/>
            <a:r>
              <a:rPr lang="de-DE" dirty="0" smtClean="0"/>
              <a:t>PC2</a:t>
            </a:r>
          </a:p>
          <a:p>
            <a:pPr algn="ctr"/>
            <a:r>
              <a:rPr lang="de-DE" dirty="0" smtClean="0"/>
              <a:t>PC3</a:t>
            </a:r>
          </a:p>
          <a:p>
            <a:pPr algn="ctr"/>
            <a:r>
              <a:rPr lang="de-DE" dirty="0" smtClean="0"/>
              <a:t>Server</a:t>
            </a:r>
            <a:endParaRPr lang="de-DE" dirty="0"/>
          </a:p>
        </p:txBody>
      </p:sp>
      <p:sp>
        <p:nvSpPr>
          <p:cNvPr id="33" name="Rechteck 32"/>
          <p:cNvSpPr/>
          <p:nvPr/>
        </p:nvSpPr>
        <p:spPr>
          <a:xfrm>
            <a:off x="1704392" y="60308"/>
            <a:ext cx="711200" cy="78509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0672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30000"/>
                    </a14:imgEffect>
                  </a14:imgLayer>
                </a14:imgProps>
              </a:ext>
            </a:extLst>
          </a:blip>
          <a:srcRect/>
          <a:stretch>
            <a:fillRect t="-2000" b="-2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476747" y="5691980"/>
            <a:ext cx="9404723" cy="1400530"/>
          </a:xfrm>
        </p:spPr>
        <p:txBody>
          <a:bodyPr/>
          <a:lstStyle/>
          <a:p>
            <a:pPr algn="ctr"/>
            <a:r>
              <a:rPr lang="de-DE" sz="5400" b="1" dirty="0" smtClean="0">
                <a:solidFill>
                  <a:schemeClr val="accent3">
                    <a:lumMod val="60000"/>
                    <a:lumOff val="40000"/>
                  </a:schemeClr>
                </a:solidFill>
              </a:rPr>
              <a:t>Vorteile und Nachteile</a:t>
            </a:r>
            <a:endParaRPr lang="de-DE" sz="5400" b="1" dirty="0">
              <a:solidFill>
                <a:schemeClr val="accent3">
                  <a:lumMod val="60000"/>
                  <a:lumOff val="40000"/>
                </a:schemeClr>
              </a:solidFill>
            </a:endParaRPr>
          </a:p>
        </p:txBody>
      </p:sp>
      <p:sp>
        <p:nvSpPr>
          <p:cNvPr id="5" name="Datumsplatzhalter 4"/>
          <p:cNvSpPr>
            <a:spLocks noGrp="1"/>
          </p:cNvSpPr>
          <p:nvPr>
            <p:ph type="dt" sz="half" idx="10"/>
          </p:nvPr>
        </p:nvSpPr>
        <p:spPr/>
        <p:txBody>
          <a:bodyPr/>
          <a:lstStyle/>
          <a:p>
            <a:fld id="{18B48531-18C5-4BF6-B02E-A947D0515442}"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6" name="Fußzeilenplatzhalter 5"/>
          <p:cNvSpPr>
            <a:spLocks noGrp="1"/>
          </p:cNvSpPr>
          <p:nvPr>
            <p:ph type="ftr" sz="quarter" idx="11"/>
          </p:nvPr>
        </p:nvSpPr>
        <p:spPr/>
        <p:txBody>
          <a:bodyPr/>
          <a:lstStyle/>
          <a:p>
            <a:r>
              <a:rPr lang="fi-FI" b="1" dirty="0" smtClean="0">
                <a:solidFill>
                  <a:schemeClr val="accent3">
                    <a:lumMod val="60000"/>
                    <a:lumOff val="40000"/>
                    <a:alpha val="60000"/>
                  </a:schemeClr>
                </a:solidFill>
              </a:rPr>
              <a:t>VItalii Kasianov</a:t>
            </a:r>
            <a:endParaRPr lang="de-DE" b="1" dirty="0">
              <a:solidFill>
                <a:schemeClr val="accent3">
                  <a:lumMod val="60000"/>
                  <a:lumOff val="40000"/>
                  <a:alpha val="60000"/>
                </a:schemeClr>
              </a:solidFill>
            </a:endParaRPr>
          </a:p>
        </p:txBody>
      </p:sp>
      <p:sp>
        <p:nvSpPr>
          <p:cNvPr id="8" name="Foliennummernplatzhalter 6"/>
          <p:cNvSpPr txBox="1">
            <a:spLocks/>
          </p:cNvSpPr>
          <p:nvPr/>
        </p:nvSpPr>
        <p:spPr bwMode="gray">
          <a:xfrm>
            <a:off x="10504940" y="448129"/>
            <a:ext cx="838199" cy="767687"/>
          </a:xfrm>
          <a:prstGeom prst="rect">
            <a:avLst/>
          </a:prstGeom>
        </p:spPr>
        <p:txBody>
          <a:bodyPr vert="horz" lIns="91440" tIns="45720" rIns="91440" bIns="45720" rtlCol="0" anchor="b"/>
          <a:lstStyle>
            <a:defPPr>
              <a:defRPr lang="de-DE"/>
            </a:defPPr>
            <a:lvl1pPr marL="0" algn="ctr" defTabSz="914400" rtl="0" eaLnBrk="1" latinLnBrk="0" hangingPunct="1">
              <a:defRPr sz="28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
        <p:nvSpPr>
          <p:cNvPr id="9" name="Foliennummernplatzhalter 6"/>
          <p:cNvSpPr>
            <a:spLocks noGrp="1"/>
          </p:cNvSpPr>
          <p:nvPr>
            <p:ph type="sldNum" sz="quarter" idx="12"/>
          </p:nvPr>
        </p:nvSpPr>
        <p:spPr/>
        <p:txBody>
          <a:bodyPr/>
          <a:lstStyle/>
          <a:p>
            <a:fld id="{D8473094-B568-466A-9ED1-371B8473722C}" type="slidenum">
              <a:rPr lang="de-DE" smtClean="0">
                <a:solidFill>
                  <a:schemeClr val="accent3">
                    <a:lumMod val="60000"/>
                    <a:lumOff val="40000"/>
                  </a:schemeClr>
                </a:solidFill>
              </a:rPr>
              <a:t>6</a:t>
            </a:fld>
            <a:r>
              <a:rPr lang="de-DE" dirty="0" smtClean="0">
                <a:solidFill>
                  <a:schemeClr val="accent3">
                    <a:lumMod val="60000"/>
                    <a:lumOff val="40000"/>
                  </a:schemeClr>
                </a:solidFill>
              </a:rPr>
              <a:t>/8</a:t>
            </a:r>
            <a:endParaRPr lang="de-DE" dirty="0">
              <a:solidFill>
                <a:schemeClr val="accent3">
                  <a:lumMod val="60000"/>
                  <a:lumOff val="40000"/>
                </a:schemeClr>
              </a:solidFill>
            </a:endParaRPr>
          </a:p>
        </p:txBody>
      </p:sp>
      <p:sp>
        <p:nvSpPr>
          <p:cNvPr id="3" name="Textfeld 2"/>
          <p:cNvSpPr txBox="1"/>
          <p:nvPr/>
        </p:nvSpPr>
        <p:spPr>
          <a:xfrm>
            <a:off x="6015472" y="356406"/>
            <a:ext cx="5018399" cy="646331"/>
          </a:xfrm>
          <a:prstGeom prst="rect">
            <a:avLst/>
          </a:prstGeom>
          <a:noFill/>
        </p:spPr>
        <p:txBody>
          <a:bodyPr wrap="square" rtlCol="0">
            <a:spAutoFit/>
          </a:bodyPr>
          <a:lstStyle/>
          <a:p>
            <a:pPr algn="ctr"/>
            <a:r>
              <a:rPr lang="de-DE" b="1" dirty="0" smtClean="0">
                <a:solidFill>
                  <a:srgbClr val="00B050"/>
                </a:solidFill>
              </a:rPr>
              <a:t>Vorteile: Erhöhte Sicherheit, Zugriffskontrolle, Segmentierung</a:t>
            </a:r>
            <a:endParaRPr lang="de-DE" b="1" dirty="0">
              <a:solidFill>
                <a:srgbClr val="00B050"/>
              </a:solidFill>
            </a:endParaRPr>
          </a:p>
        </p:txBody>
      </p:sp>
      <p:sp>
        <p:nvSpPr>
          <p:cNvPr id="4" name="Textfeld 3"/>
          <p:cNvSpPr txBox="1"/>
          <p:nvPr/>
        </p:nvSpPr>
        <p:spPr>
          <a:xfrm>
            <a:off x="107783" y="4487422"/>
            <a:ext cx="3106472" cy="923330"/>
          </a:xfrm>
          <a:prstGeom prst="rect">
            <a:avLst/>
          </a:prstGeom>
          <a:noFill/>
        </p:spPr>
        <p:txBody>
          <a:bodyPr wrap="square" rtlCol="0">
            <a:spAutoFit/>
          </a:bodyPr>
          <a:lstStyle/>
          <a:p>
            <a:pPr algn="ctr"/>
            <a:r>
              <a:rPr lang="de-DE" dirty="0" smtClean="0">
                <a:solidFill>
                  <a:srgbClr val="FF0000"/>
                </a:solidFill>
              </a:rPr>
              <a:t>Nachteile: Komplexität, Kosten, Potenzielle Schwachstelle</a:t>
            </a:r>
            <a:endParaRPr lang="de-DE" dirty="0">
              <a:solidFill>
                <a:srgbClr val="FF0000"/>
              </a:solidFill>
            </a:endParaRPr>
          </a:p>
        </p:txBody>
      </p:sp>
    </p:spTree>
    <p:extLst>
      <p:ext uri="{BB962C8B-B14F-4D97-AF65-F5344CB8AC3E}">
        <p14:creationId xmlns:p14="http://schemas.microsoft.com/office/powerpoint/2010/main" val="8005198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366916" y="0"/>
            <a:ext cx="9404723" cy="1400530"/>
          </a:xfrm>
        </p:spPr>
        <p:txBody>
          <a:bodyPr/>
          <a:lstStyle/>
          <a:p>
            <a:pPr algn="ctr"/>
            <a:r>
              <a:rPr lang="de-DE" sz="5400" b="1" dirty="0" smtClean="0">
                <a:solidFill>
                  <a:schemeClr val="accent3">
                    <a:lumMod val="60000"/>
                    <a:lumOff val="40000"/>
                  </a:schemeClr>
                </a:solidFill>
              </a:rPr>
              <a:t>Fazit</a:t>
            </a:r>
            <a:endParaRPr lang="de-DE" sz="5400" b="1" dirty="0">
              <a:solidFill>
                <a:schemeClr val="accent3">
                  <a:lumMod val="60000"/>
                  <a:lumOff val="40000"/>
                </a:schemeClr>
              </a:solidFill>
            </a:endParaRPr>
          </a:p>
        </p:txBody>
      </p:sp>
      <p:sp>
        <p:nvSpPr>
          <p:cNvPr id="5" name="Datumsplatzhalter 4"/>
          <p:cNvSpPr>
            <a:spLocks noGrp="1"/>
          </p:cNvSpPr>
          <p:nvPr>
            <p:ph type="dt" sz="half" idx="10"/>
          </p:nvPr>
        </p:nvSpPr>
        <p:spPr/>
        <p:txBody>
          <a:bodyPr/>
          <a:lstStyle/>
          <a:p>
            <a:fld id="{640E3C63-970A-4A5F-8FBB-D746FBC9EA32}"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6" name="Fußzeilenplatzhalter 5"/>
          <p:cNvSpPr>
            <a:spLocks noGrp="1"/>
          </p:cNvSpPr>
          <p:nvPr>
            <p:ph type="ftr" sz="quarter" idx="11"/>
          </p:nvPr>
        </p:nvSpPr>
        <p:spPr/>
        <p:txBody>
          <a:bodyPr/>
          <a:lstStyle/>
          <a:p>
            <a:r>
              <a:rPr lang="fi-FI" b="1" dirty="0" smtClean="0">
                <a:solidFill>
                  <a:schemeClr val="accent3">
                    <a:lumMod val="60000"/>
                    <a:lumOff val="40000"/>
                    <a:alpha val="60000"/>
                  </a:schemeClr>
                </a:solidFill>
              </a:rPr>
              <a:t>VItalii Kasianov</a:t>
            </a:r>
            <a:endParaRPr lang="de-DE" b="1" dirty="0">
              <a:solidFill>
                <a:schemeClr val="accent3">
                  <a:lumMod val="60000"/>
                  <a:lumOff val="40000"/>
                  <a:alpha val="60000"/>
                </a:schemeClr>
              </a:solidFill>
            </a:endParaRPr>
          </a:p>
        </p:txBody>
      </p:sp>
      <p:sp>
        <p:nvSpPr>
          <p:cNvPr id="8" name="Foliennummernplatzhalter 6"/>
          <p:cNvSpPr txBox="1">
            <a:spLocks/>
          </p:cNvSpPr>
          <p:nvPr/>
        </p:nvSpPr>
        <p:spPr bwMode="gray">
          <a:xfrm>
            <a:off x="10504940" y="448129"/>
            <a:ext cx="838199" cy="767687"/>
          </a:xfrm>
          <a:prstGeom prst="rect">
            <a:avLst/>
          </a:prstGeom>
        </p:spPr>
        <p:txBody>
          <a:bodyPr vert="horz" lIns="91440" tIns="45720" rIns="91440" bIns="45720" rtlCol="0" anchor="b"/>
          <a:lstStyle>
            <a:defPPr>
              <a:defRPr lang="de-DE"/>
            </a:defPPr>
            <a:lvl1pPr marL="0" algn="ctr" defTabSz="914400" rtl="0" eaLnBrk="1" latinLnBrk="0" hangingPunct="1">
              <a:defRPr sz="28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
        <p:nvSpPr>
          <p:cNvPr id="9" name="Foliennummernplatzhalter 6"/>
          <p:cNvSpPr>
            <a:spLocks noGrp="1"/>
          </p:cNvSpPr>
          <p:nvPr>
            <p:ph type="sldNum" sz="quarter" idx="12"/>
          </p:nvPr>
        </p:nvSpPr>
        <p:spPr/>
        <p:txBody>
          <a:bodyPr/>
          <a:lstStyle/>
          <a:p>
            <a:fld id="{D8473094-B568-466A-9ED1-371B8473722C}" type="slidenum">
              <a:rPr lang="de-DE" smtClean="0">
                <a:solidFill>
                  <a:schemeClr val="accent3">
                    <a:lumMod val="60000"/>
                    <a:lumOff val="40000"/>
                  </a:schemeClr>
                </a:solidFill>
              </a:rPr>
              <a:t>7</a:t>
            </a:fld>
            <a:r>
              <a:rPr lang="de-DE" dirty="0" smtClean="0">
                <a:solidFill>
                  <a:schemeClr val="accent3">
                    <a:lumMod val="60000"/>
                    <a:lumOff val="40000"/>
                  </a:schemeClr>
                </a:solidFill>
              </a:rPr>
              <a:t>/8</a:t>
            </a:r>
            <a:endParaRPr lang="de-DE" dirty="0">
              <a:solidFill>
                <a:schemeClr val="accent3">
                  <a:lumMod val="60000"/>
                  <a:lumOff val="40000"/>
                </a:schemeClr>
              </a:solidFill>
            </a:endParaRPr>
          </a:p>
        </p:txBody>
      </p:sp>
      <p:sp>
        <p:nvSpPr>
          <p:cNvPr id="3" name="Textfeld 2"/>
          <p:cNvSpPr txBox="1"/>
          <p:nvPr/>
        </p:nvSpPr>
        <p:spPr>
          <a:xfrm>
            <a:off x="2804016" y="5607842"/>
            <a:ext cx="7200000" cy="923330"/>
          </a:xfrm>
          <a:prstGeom prst="rect">
            <a:avLst/>
          </a:prstGeom>
          <a:noFill/>
        </p:spPr>
        <p:txBody>
          <a:bodyPr wrap="square" rtlCol="0">
            <a:spAutoFit/>
          </a:bodyPr>
          <a:lstStyle/>
          <a:p>
            <a:pPr algn="ctr"/>
            <a:r>
              <a:rPr lang="de-DE" b="1" dirty="0" smtClean="0">
                <a:solidFill>
                  <a:schemeClr val="accent3">
                    <a:lumMod val="60000"/>
                    <a:lumOff val="40000"/>
                  </a:schemeClr>
                </a:solidFill>
              </a:rPr>
              <a:t>Eine </a:t>
            </a:r>
            <a:r>
              <a:rPr lang="de-DE" b="1" dirty="0">
                <a:solidFill>
                  <a:schemeClr val="accent3">
                    <a:lumMod val="60000"/>
                    <a:lumOff val="40000"/>
                  </a:schemeClr>
                </a:solidFill>
              </a:rPr>
              <a:t>DMZ schützt interne Netzwerke vor externen Bedrohungen, indem sie öffentliche Dienste isoliert und den Datenverkehr kontrolliert.</a:t>
            </a:r>
          </a:p>
        </p:txBody>
      </p:sp>
    </p:spTree>
    <p:extLst>
      <p:ext uri="{BB962C8B-B14F-4D97-AF65-F5344CB8AC3E}">
        <p14:creationId xmlns:p14="http://schemas.microsoft.com/office/powerpoint/2010/main" val="3943809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01218" y="2237130"/>
            <a:ext cx="9404723" cy="1400530"/>
          </a:xfrm>
        </p:spPr>
        <p:txBody>
          <a:bodyPr/>
          <a:lstStyle/>
          <a:p>
            <a:pPr algn="ctr"/>
            <a:r>
              <a:rPr lang="de-DE" sz="4800" b="1" dirty="0" smtClean="0">
                <a:solidFill>
                  <a:schemeClr val="accent3">
                    <a:lumMod val="60000"/>
                    <a:lumOff val="40000"/>
                  </a:schemeClr>
                </a:solidFill>
              </a:rPr>
              <a:t>Vielen Dank für Ihre Aufmerksamkeit!</a:t>
            </a:r>
            <a:endParaRPr lang="de-DE" sz="4800" b="1" dirty="0">
              <a:solidFill>
                <a:schemeClr val="accent3">
                  <a:lumMod val="60000"/>
                  <a:lumOff val="40000"/>
                </a:schemeClr>
              </a:solidFill>
            </a:endParaRPr>
          </a:p>
        </p:txBody>
      </p:sp>
      <p:sp>
        <p:nvSpPr>
          <p:cNvPr id="5" name="Datumsplatzhalter 4"/>
          <p:cNvSpPr>
            <a:spLocks noGrp="1"/>
          </p:cNvSpPr>
          <p:nvPr>
            <p:ph type="dt" sz="half" idx="10"/>
          </p:nvPr>
        </p:nvSpPr>
        <p:spPr/>
        <p:txBody>
          <a:bodyPr/>
          <a:lstStyle/>
          <a:p>
            <a:fld id="{E771E707-8EBD-408C-AFDE-F82B88F03987}" type="datetime1">
              <a:rPr lang="de-DE" b="1" smtClean="0">
                <a:solidFill>
                  <a:schemeClr val="accent3">
                    <a:lumMod val="60000"/>
                    <a:lumOff val="40000"/>
                    <a:alpha val="60000"/>
                  </a:schemeClr>
                </a:solidFill>
              </a:rPr>
              <a:t>24.10.2024</a:t>
            </a:fld>
            <a:endParaRPr lang="de-DE" b="1" dirty="0">
              <a:solidFill>
                <a:schemeClr val="accent3">
                  <a:lumMod val="60000"/>
                  <a:lumOff val="40000"/>
                  <a:alpha val="60000"/>
                </a:schemeClr>
              </a:solidFill>
            </a:endParaRPr>
          </a:p>
        </p:txBody>
      </p:sp>
      <p:sp>
        <p:nvSpPr>
          <p:cNvPr id="6" name="Fußzeilenplatzhalter 5"/>
          <p:cNvSpPr>
            <a:spLocks noGrp="1"/>
          </p:cNvSpPr>
          <p:nvPr>
            <p:ph type="ftr" sz="quarter" idx="11"/>
          </p:nvPr>
        </p:nvSpPr>
        <p:spPr/>
        <p:txBody>
          <a:bodyPr/>
          <a:lstStyle/>
          <a:p>
            <a:r>
              <a:rPr lang="fi-FI" b="1" dirty="0" smtClean="0">
                <a:solidFill>
                  <a:schemeClr val="accent3">
                    <a:lumMod val="60000"/>
                    <a:lumOff val="40000"/>
                    <a:alpha val="60000"/>
                  </a:schemeClr>
                </a:solidFill>
              </a:rPr>
              <a:t>VItalii Kasianov</a:t>
            </a:r>
            <a:endParaRPr lang="de-DE" b="1" dirty="0">
              <a:solidFill>
                <a:schemeClr val="accent3">
                  <a:lumMod val="60000"/>
                  <a:lumOff val="40000"/>
                  <a:alpha val="60000"/>
                </a:schemeClr>
              </a:solidFill>
            </a:endParaRPr>
          </a:p>
        </p:txBody>
      </p:sp>
      <p:sp>
        <p:nvSpPr>
          <p:cNvPr id="8" name="Foliennummernplatzhalter 6"/>
          <p:cNvSpPr>
            <a:spLocks noGrp="1"/>
          </p:cNvSpPr>
          <p:nvPr>
            <p:ph type="sldNum" sz="quarter" idx="12"/>
          </p:nvPr>
        </p:nvSpPr>
        <p:spPr/>
        <p:txBody>
          <a:bodyPr/>
          <a:lstStyle/>
          <a:p>
            <a:fld id="{D8473094-B568-466A-9ED1-371B8473722C}" type="slidenum">
              <a:rPr lang="de-DE" smtClean="0">
                <a:solidFill>
                  <a:schemeClr val="accent3">
                    <a:lumMod val="60000"/>
                    <a:lumOff val="40000"/>
                  </a:schemeClr>
                </a:solidFill>
              </a:rPr>
              <a:t>8</a:t>
            </a:fld>
            <a:r>
              <a:rPr lang="de-DE" dirty="0" smtClean="0">
                <a:solidFill>
                  <a:schemeClr val="accent3">
                    <a:lumMod val="60000"/>
                    <a:lumOff val="40000"/>
                  </a:schemeClr>
                </a:solidFill>
              </a:rPr>
              <a:t>/8</a:t>
            </a:r>
            <a:endParaRPr lang="de-DE" dirty="0">
              <a:solidFill>
                <a:schemeClr val="accent3">
                  <a:lumMod val="60000"/>
                  <a:lumOff val="40000"/>
                </a:schemeClr>
              </a:solidFill>
            </a:endParaRPr>
          </a:p>
        </p:txBody>
      </p:sp>
      <p:sp>
        <p:nvSpPr>
          <p:cNvPr id="3" name="Smiley 2"/>
          <p:cNvSpPr/>
          <p:nvPr/>
        </p:nvSpPr>
        <p:spPr>
          <a:xfrm>
            <a:off x="4629752" y="4013736"/>
            <a:ext cx="1732548" cy="1395663"/>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414323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303</Words>
  <Application>Microsoft Office PowerPoint</Application>
  <PresentationFormat>Breitbild</PresentationFormat>
  <Paragraphs>68</Paragraphs>
  <Slides>8</Slides>
  <Notes>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Calibri</vt:lpstr>
      <vt:lpstr>Century Gothic</vt:lpstr>
      <vt:lpstr>Wingdings 3</vt:lpstr>
      <vt:lpstr>Ion</vt:lpstr>
      <vt:lpstr>Die DMZ</vt:lpstr>
      <vt:lpstr>Inhaltsverzeichnis</vt:lpstr>
      <vt:lpstr>Was ist eine DMZ?</vt:lpstr>
      <vt:lpstr>Aufbau und Varianten einer DMZ</vt:lpstr>
      <vt:lpstr>PowerPoint-Präsentation</vt:lpstr>
      <vt:lpstr>Vorteile und Nachteile</vt:lpstr>
      <vt:lpstr>Fazit</vt:lpstr>
      <vt:lpstr>Vielen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DMZ</dc:title>
  <dc:creator>Vitalii Kasianov</dc:creator>
  <cp:lastModifiedBy>Vitalii Kasianov</cp:lastModifiedBy>
  <cp:revision>35</cp:revision>
  <dcterms:created xsi:type="dcterms:W3CDTF">2024-10-22T08:24:30Z</dcterms:created>
  <dcterms:modified xsi:type="dcterms:W3CDTF">2024-10-24T07:42:43Z</dcterms:modified>
</cp:coreProperties>
</file>