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BCB34-1113-4431-86A1-134D72D87A9A}" type="datetimeFigureOut">
              <a:rPr lang="de-DE" smtClean="0"/>
              <a:t>22.10.2024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6916-5340-4643-BB95-C00BD59319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0190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BCB34-1113-4431-86A1-134D72D87A9A}" type="datetimeFigureOut">
              <a:rPr lang="de-DE" smtClean="0"/>
              <a:t>22.10.2024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6916-5340-4643-BB95-C00BD59319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0659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BCB34-1113-4431-86A1-134D72D87A9A}" type="datetimeFigureOut">
              <a:rPr lang="de-DE" smtClean="0"/>
              <a:t>22.10.2024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6916-5340-4643-BB95-C00BD59319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8684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BCB34-1113-4431-86A1-134D72D87A9A}" type="datetimeFigureOut">
              <a:rPr lang="de-DE" smtClean="0"/>
              <a:t>22.10.2024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6916-5340-4643-BB95-C00BD59319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647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BCB34-1113-4431-86A1-134D72D87A9A}" type="datetimeFigureOut">
              <a:rPr lang="de-DE" smtClean="0"/>
              <a:t>22.10.2024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6916-5340-4643-BB95-C00BD59319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7208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BCB34-1113-4431-86A1-134D72D87A9A}" type="datetimeFigureOut">
              <a:rPr lang="de-DE" smtClean="0"/>
              <a:t>22.10.2024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6916-5340-4643-BB95-C00BD59319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3096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BCB34-1113-4431-86A1-134D72D87A9A}" type="datetimeFigureOut">
              <a:rPr lang="de-DE" smtClean="0"/>
              <a:t>22.10.2024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6916-5340-4643-BB95-C00BD59319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023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BCB34-1113-4431-86A1-134D72D87A9A}" type="datetimeFigureOut">
              <a:rPr lang="de-DE" smtClean="0"/>
              <a:t>22.10.2024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6916-5340-4643-BB95-C00BD59319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1300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BCB34-1113-4431-86A1-134D72D87A9A}" type="datetimeFigureOut">
              <a:rPr lang="de-DE" smtClean="0"/>
              <a:t>22.10.2024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6916-5340-4643-BB95-C00BD59319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8953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BCB34-1113-4431-86A1-134D72D87A9A}" type="datetimeFigureOut">
              <a:rPr lang="de-DE" smtClean="0"/>
              <a:t>22.10.2024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6916-5340-4643-BB95-C00BD59319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8264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BCB34-1113-4431-86A1-134D72D87A9A}" type="datetimeFigureOut">
              <a:rPr lang="de-DE" smtClean="0"/>
              <a:t>22.10.2024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6916-5340-4643-BB95-C00BD59319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4307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BCB34-1113-4431-86A1-134D72D87A9A}" type="datetimeFigureOut">
              <a:rPr lang="de-DE" smtClean="0"/>
              <a:t>22.10.2024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6916-5340-4643-BB95-C00BD59319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5374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8BCB34-1113-4431-86A1-134D72D87A9A}" type="datetimeFigureOut">
              <a:rPr lang="de-DE" smtClean="0"/>
              <a:t>22.10.2024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76916-5340-4643-BB95-C00BD59319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3700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mtClean="0"/>
              <a:t>Passwortschutz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smtClean="0"/>
              <a:t>Eine Einführung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2768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Inhaltsverzeichnis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 smtClean="0"/>
              <a:t>1. Einführung: Sichere und unsichere Passwörter</a:t>
            </a:r>
          </a:p>
          <a:p>
            <a:r>
              <a:rPr lang="de-DE" dirty="0" smtClean="0"/>
              <a:t>2. Möglichkeiten zur Erhöhung der Sicherheit</a:t>
            </a:r>
          </a:p>
          <a:p>
            <a:r>
              <a:rPr lang="de-DE" dirty="0" smtClean="0"/>
              <a:t>   - Passphrasen</a:t>
            </a:r>
          </a:p>
          <a:p>
            <a:r>
              <a:rPr lang="de-DE" dirty="0" smtClean="0"/>
              <a:t>   - Zwei-Faktor-Authentifizierung (2FA) / Multi-Faktor-Authentifizierung (MFA)</a:t>
            </a:r>
          </a:p>
          <a:p>
            <a:r>
              <a:rPr lang="de-DE" dirty="0" smtClean="0"/>
              <a:t>3. Alternativen zu Passwörtern</a:t>
            </a:r>
          </a:p>
          <a:p>
            <a:r>
              <a:rPr lang="de-DE" dirty="0" smtClean="0"/>
              <a:t>   - Biometrische Passwörter</a:t>
            </a:r>
          </a:p>
          <a:p>
            <a:r>
              <a:rPr lang="de-DE" dirty="0" smtClean="0"/>
              <a:t>   - </a:t>
            </a:r>
            <a:r>
              <a:rPr lang="de-DE" dirty="0" err="1" smtClean="0"/>
              <a:t>Passkeys</a:t>
            </a:r>
            <a:endParaRPr lang="de-DE" dirty="0" smtClean="0"/>
          </a:p>
          <a:p>
            <a:r>
              <a:rPr lang="de-DE" dirty="0" smtClean="0"/>
              <a:t>   - Passwortmanager</a:t>
            </a:r>
          </a:p>
          <a:p>
            <a:r>
              <a:rPr lang="de-DE" dirty="0" smtClean="0"/>
              <a:t>4. Wie funktionieren Passwortmanager?</a:t>
            </a:r>
          </a:p>
          <a:p>
            <a:r>
              <a:rPr lang="de-DE" dirty="0" smtClean="0"/>
              <a:t>5. Zusammenfassung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40517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7000" y="127000"/>
            <a:ext cx="10515600" cy="1325563"/>
          </a:xfrm>
        </p:spPr>
        <p:txBody>
          <a:bodyPr>
            <a:normAutofit/>
          </a:bodyPr>
          <a:lstStyle/>
          <a:p>
            <a:r>
              <a:rPr lang="de-DE" sz="1400" smtClean="0"/>
              <a:t>Passwortschutz</a:t>
            </a:r>
            <a:endParaRPr lang="de-DE" sz="140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Beispiele für sichere und unsichere Passwörter:</a:t>
            </a:r>
          </a:p>
          <a:p>
            <a:r>
              <a:rPr lang="de-DE" smtClean="0"/>
              <a:t>Sichere Passwörter: z.B. 'Xy7@z%P0k'</a:t>
            </a:r>
          </a:p>
          <a:p>
            <a:r>
              <a:rPr lang="de-DE" smtClean="0"/>
              <a:t>Unsichere Passwörter: z.B. '123456', 'passwort'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806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7000" y="127000"/>
            <a:ext cx="10515600" cy="1325563"/>
          </a:xfrm>
        </p:spPr>
        <p:txBody>
          <a:bodyPr>
            <a:normAutofit/>
          </a:bodyPr>
          <a:lstStyle/>
          <a:p>
            <a:r>
              <a:rPr lang="de-DE" sz="1400" smtClean="0"/>
              <a:t>Passwortschutz</a:t>
            </a:r>
            <a:endParaRPr lang="de-DE" sz="140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Möglichkeiten zur Erhöhung der Sicherheit:</a:t>
            </a:r>
          </a:p>
          <a:p>
            <a:r>
              <a:rPr lang="de-DE" smtClean="0"/>
              <a:t>1. Passphrasen</a:t>
            </a:r>
          </a:p>
          <a:p>
            <a:r>
              <a:rPr lang="de-DE" smtClean="0"/>
              <a:t>2. Zwei-Faktor-Authentifizierung (2FA) / Multi-Faktor-Authentifizierung (MFA)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165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7000" y="127000"/>
            <a:ext cx="10515600" cy="1325563"/>
          </a:xfrm>
        </p:spPr>
        <p:txBody>
          <a:bodyPr>
            <a:normAutofit/>
          </a:bodyPr>
          <a:lstStyle/>
          <a:p>
            <a:r>
              <a:rPr lang="de-DE" sz="1400" smtClean="0"/>
              <a:t>Passwortschutz</a:t>
            </a:r>
            <a:endParaRPr lang="de-DE" sz="140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Mögliche Ergänzungen/Alternativen zu klassischen Passwörtern:</a:t>
            </a:r>
          </a:p>
          <a:p>
            <a:r>
              <a:rPr lang="de-DE" dirty="0" smtClean="0"/>
              <a:t>1. Biometrische Passwörter (z.B. Augenscanner, Fingerabdruck)</a:t>
            </a:r>
          </a:p>
          <a:p>
            <a:r>
              <a:rPr lang="de-DE" dirty="0" smtClean="0"/>
              <a:t>2. </a:t>
            </a:r>
            <a:r>
              <a:rPr lang="de-DE" dirty="0" err="1" smtClean="0"/>
              <a:t>Passkeys</a:t>
            </a:r>
            <a:endParaRPr lang="de-DE" dirty="0" smtClean="0"/>
          </a:p>
          <a:p>
            <a:r>
              <a:rPr lang="de-DE" dirty="0" smtClean="0"/>
              <a:t>3. Passwortmanager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4024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7000" y="127000"/>
            <a:ext cx="10515600" cy="1325563"/>
          </a:xfrm>
        </p:spPr>
        <p:txBody>
          <a:bodyPr>
            <a:normAutofit/>
          </a:bodyPr>
          <a:lstStyle/>
          <a:p>
            <a:r>
              <a:rPr lang="de-DE" sz="1400" smtClean="0"/>
              <a:t>Zusammenfassung</a:t>
            </a:r>
            <a:endParaRPr lang="de-DE" sz="140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mtClean="0"/>
              <a:t>Passwortschutz ist essenziell für die IT-Sicherheit. Nutzen Sie starke Passwörter, Passphrasen, 2FA/MFA und Passwortmanager.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29437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</Words>
  <Application>Microsoft Office PowerPoint</Application>
  <PresentationFormat>Breitbild</PresentationFormat>
  <Paragraphs>28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</vt:lpstr>
      <vt:lpstr>Passwortschutz</vt:lpstr>
      <vt:lpstr>Inhaltsverzeichnis</vt:lpstr>
      <vt:lpstr>Passwortschutz</vt:lpstr>
      <vt:lpstr>Passwortschutz</vt:lpstr>
      <vt:lpstr>Passwortschutz</vt:lpstr>
      <vt:lpstr>Zusammenfassung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Passwortschutz</dc:title>
  <dc:creator>Tom</dc:creator>
  <cp:lastModifiedBy>Tom</cp:lastModifiedBy>
  <cp:revision>2</cp:revision>
  <dcterms:created xsi:type="dcterms:W3CDTF">2024-10-22T12:02:21Z</dcterms:created>
  <dcterms:modified xsi:type="dcterms:W3CDTF">2024-10-22T12:29:23Z</dcterms:modified>
</cp:coreProperties>
</file>