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67" r:id="rId2"/>
    <p:sldId id="266" r:id="rId3"/>
    <p:sldId id="257" r:id="rId4"/>
    <p:sldId id="276" r:id="rId5"/>
    <p:sldId id="277" r:id="rId6"/>
    <p:sldId id="278" r:id="rId7"/>
    <p:sldId id="258" r:id="rId8"/>
    <p:sldId id="279" r:id="rId9"/>
    <p:sldId id="280" r:id="rId10"/>
    <p:sldId id="259" r:id="rId11"/>
    <p:sldId id="283" r:id="rId12"/>
    <p:sldId id="284" r:id="rId13"/>
    <p:sldId id="269" r:id="rId14"/>
    <p:sldId id="270" r:id="rId15"/>
    <p:sldId id="271" r:id="rId16"/>
    <p:sldId id="274" r:id="rId17"/>
    <p:sldId id="262" r:id="rId18"/>
    <p:sldId id="272" r:id="rId19"/>
    <p:sldId id="265" r:id="rId20"/>
    <p:sldId id="281" r:id="rId21"/>
    <p:sldId id="282" r:id="rId22"/>
    <p:sldId id="28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61958-EBB0-4D5C-832A-3427542E700B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87CEB-7F42-41A3-B1CE-8A3EA2DFB2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199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DB05-B17D-4D9A-BE88-13E65011A5EA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0A30B-2F87-43B9-ABB5-48DAFAAF93AC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04EE-6769-461C-918A-5926B3E64105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E0719-8EB3-4C78-81CF-4639E82E7A72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83B1-EA0C-42D7-9638-9C95DFEDD61A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CDD7-59D9-4798-84F7-3AD014549C6E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61511-2958-4DCA-92C2-8EA13E053085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942BA-824A-4BBF-8BB0-EEB509899BA9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85EE8BF-DD16-40D2-B726-A732C3CA3544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A28CE-6A01-47B4-AA2C-239AC4B5E88A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CF60-14FD-4064-9F15-5016B4CB6218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EB60-AB2E-4CA9-8549-C39EBF647A64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BA96-5154-4201-9FDD-A52DF67A7273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AFA71-47D0-4187-94EC-4A93CAEA655D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24D20-B6D2-4458-9530-C277BC27880B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5599-F969-4A02-83E7-5407BE3E3713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97E73-A665-4F03-8810-4C6ABCA9D65B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399237B-2757-41A1-9250-5C4604C01C36}" type="datetime1">
              <a:rPr lang="en-US" smtClean="0"/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/>
              <a:t>zaher rezai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27C1709-0BF6-4E4A-A583-E89227BA7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A06C7D2-BC63-4A3F-A964-643FA076EC2C}"/>
              </a:ext>
            </a:extLst>
          </p:cNvPr>
          <p:cNvSpPr txBox="1"/>
          <p:nvPr/>
        </p:nvSpPr>
        <p:spPr>
          <a:xfrm>
            <a:off x="11241314" y="5883275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1/9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303A384-C0F9-4729-9B0A-D00042D5ACB2}"/>
              </a:ext>
            </a:extLst>
          </p:cNvPr>
          <p:cNvSpPr txBox="1"/>
          <p:nvPr/>
        </p:nvSpPr>
        <p:spPr>
          <a:xfrm>
            <a:off x="2805954" y="2788024"/>
            <a:ext cx="6284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diese Präsentation würde erklärt, was eine Firewall ist und wie sie Arbeitet</a:t>
            </a:r>
          </a:p>
        </p:txBody>
      </p:sp>
    </p:spTree>
    <p:extLst>
      <p:ext uri="{BB962C8B-B14F-4D97-AF65-F5344CB8AC3E}">
        <p14:creationId xmlns:p14="http://schemas.microsoft.com/office/powerpoint/2010/main" val="35745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B39A300-E405-48C9-9180-2528CCB276B7}"/>
              </a:ext>
            </a:extLst>
          </p:cNvPr>
          <p:cNvSpPr txBox="1"/>
          <p:nvPr/>
        </p:nvSpPr>
        <p:spPr>
          <a:xfrm>
            <a:off x="2751497" y="1598143"/>
            <a:ext cx="4062372" cy="3461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ist eine Firewall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sind Firewalls wichtig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Sicherheitsregeln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 von Firewalls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arbeiten Firewalls?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Zusammenfassung</a:t>
            </a:r>
          </a:p>
          <a:p>
            <a:pPr>
              <a:lnSpc>
                <a:spcPct val="200000"/>
              </a:lnSpc>
            </a:pPr>
            <a:endParaRPr lang="de-DE" sz="160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8F7DDCE-8C3A-430B-89EE-8AAE5A08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B9C9041-FD62-4EF7-A913-F7A28A6CDE54}"/>
              </a:ext>
            </a:extLst>
          </p:cNvPr>
          <p:cNvSpPr txBox="1"/>
          <p:nvPr/>
        </p:nvSpPr>
        <p:spPr>
          <a:xfrm>
            <a:off x="2236653" y="1598143"/>
            <a:ext cx="645473" cy="2968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</a:rPr>
              <a:t>3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</a:rPr>
              <a:t>4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</a:rPr>
              <a:t>5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</a:rPr>
              <a:t>6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</a:rPr>
              <a:t>7</a:t>
            </a:r>
          </a:p>
          <a:p>
            <a:pPr>
              <a:lnSpc>
                <a:spcPct val="200000"/>
              </a:lnSpc>
            </a:pPr>
            <a:r>
              <a:rPr lang="de-DE" sz="1600" b="1" dirty="0">
                <a:solidFill>
                  <a:schemeClr val="accent4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59E0AF0-1FD3-4112-827D-EA35CE745FEC}"/>
              </a:ext>
            </a:extLst>
          </p:cNvPr>
          <p:cNvSpPr txBox="1"/>
          <p:nvPr/>
        </p:nvSpPr>
        <p:spPr>
          <a:xfrm>
            <a:off x="4210050" y="575443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 Verzeichnisse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9FABF03-BEF8-4255-B04E-9DD9F1E4428F}"/>
              </a:ext>
            </a:extLst>
          </p:cNvPr>
          <p:cNvSpPr txBox="1"/>
          <p:nvPr/>
        </p:nvSpPr>
        <p:spPr>
          <a:xfrm>
            <a:off x="11241314" y="5883275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2/9</a:t>
            </a:r>
          </a:p>
        </p:txBody>
      </p:sp>
    </p:spTree>
    <p:extLst>
      <p:ext uri="{BB962C8B-B14F-4D97-AF65-F5344CB8AC3E}">
        <p14:creationId xmlns:p14="http://schemas.microsoft.com/office/powerpoint/2010/main" val="40197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7D8AADE-B63A-4F0C-86C5-E15403B204B2}"/>
              </a:ext>
            </a:extLst>
          </p:cNvPr>
          <p:cNvSpPr txBox="1"/>
          <p:nvPr/>
        </p:nvSpPr>
        <p:spPr>
          <a:xfrm>
            <a:off x="502534" y="635282"/>
            <a:ext cx="4328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ist eine Firewall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7A711D-0A8B-4116-9E6E-EDB889BEC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14965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0B302D-06C1-4F0E-8085-D7A6F4FC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E278545-2732-49B6-977F-7EE5D08B87F0}"/>
              </a:ext>
            </a:extLst>
          </p:cNvPr>
          <p:cNvSpPr txBox="1"/>
          <p:nvPr/>
        </p:nvSpPr>
        <p:spPr>
          <a:xfrm>
            <a:off x="515275" y="1776499"/>
            <a:ext cx="3164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Schutzschild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5A1966-487B-4D5B-8570-F2AFD14EDDE4}"/>
              </a:ext>
            </a:extLst>
          </p:cNvPr>
          <p:cNvSpPr txBox="1"/>
          <p:nvPr/>
        </p:nvSpPr>
        <p:spPr>
          <a:xfrm>
            <a:off x="550422" y="2397438"/>
            <a:ext cx="3285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überprüfen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DA989B-C223-4473-9132-9DA488BD5A4C}"/>
              </a:ext>
            </a:extLst>
          </p:cNvPr>
          <p:cNvSpPr txBox="1"/>
          <p:nvPr/>
        </p:nvSpPr>
        <p:spPr>
          <a:xfrm>
            <a:off x="515275" y="2895266"/>
            <a:ext cx="3033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 sicher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B79F5F0-9BE9-4014-A3A9-FED8D1883C96}"/>
              </a:ext>
            </a:extLst>
          </p:cNvPr>
          <p:cNvSpPr txBox="1"/>
          <p:nvPr/>
        </p:nvSpPr>
        <p:spPr>
          <a:xfrm>
            <a:off x="515275" y="3393094"/>
            <a:ext cx="3571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Hardware, Software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8881FB5-2D76-4B9F-9F38-410F0A36D53D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3/9</a:t>
            </a:r>
          </a:p>
        </p:txBody>
      </p:sp>
    </p:spTree>
    <p:extLst>
      <p:ext uri="{BB962C8B-B14F-4D97-AF65-F5344CB8AC3E}">
        <p14:creationId xmlns:p14="http://schemas.microsoft.com/office/powerpoint/2010/main" val="3423566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7D8AADE-B63A-4F0C-86C5-E15403B204B2}"/>
              </a:ext>
            </a:extLst>
          </p:cNvPr>
          <p:cNvSpPr txBox="1"/>
          <p:nvPr/>
        </p:nvSpPr>
        <p:spPr>
          <a:xfrm>
            <a:off x="502534" y="635282"/>
            <a:ext cx="4328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ist eine Firewall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7A711D-0A8B-4116-9E6E-EDB889BEC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14965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0B302D-06C1-4F0E-8085-D7A6F4FC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E278545-2732-49B6-977F-7EE5D08B87F0}"/>
              </a:ext>
            </a:extLst>
          </p:cNvPr>
          <p:cNvSpPr txBox="1"/>
          <p:nvPr/>
        </p:nvSpPr>
        <p:spPr>
          <a:xfrm>
            <a:off x="515275" y="1776499"/>
            <a:ext cx="3164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Schutzschild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5A1966-487B-4D5B-8570-F2AFD14EDDE4}"/>
              </a:ext>
            </a:extLst>
          </p:cNvPr>
          <p:cNvSpPr txBox="1"/>
          <p:nvPr/>
        </p:nvSpPr>
        <p:spPr>
          <a:xfrm>
            <a:off x="515275" y="2245438"/>
            <a:ext cx="3285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überprüfen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DA989B-C223-4473-9132-9DA488BD5A4C}"/>
              </a:ext>
            </a:extLst>
          </p:cNvPr>
          <p:cNvSpPr txBox="1"/>
          <p:nvPr/>
        </p:nvSpPr>
        <p:spPr>
          <a:xfrm>
            <a:off x="515275" y="2893735"/>
            <a:ext cx="3033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 sicher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B79F5F0-9BE9-4014-A3A9-FED8D1883C96}"/>
              </a:ext>
            </a:extLst>
          </p:cNvPr>
          <p:cNvSpPr txBox="1"/>
          <p:nvPr/>
        </p:nvSpPr>
        <p:spPr>
          <a:xfrm>
            <a:off x="515275" y="3443965"/>
            <a:ext cx="3571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Hardware, Software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F5E3DCB-617D-4397-AD06-31263439D2DD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3/9</a:t>
            </a:r>
          </a:p>
        </p:txBody>
      </p:sp>
    </p:spTree>
    <p:extLst>
      <p:ext uri="{BB962C8B-B14F-4D97-AF65-F5344CB8AC3E}">
        <p14:creationId xmlns:p14="http://schemas.microsoft.com/office/powerpoint/2010/main" val="3517428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7D8AADE-B63A-4F0C-86C5-E15403B204B2}"/>
              </a:ext>
            </a:extLst>
          </p:cNvPr>
          <p:cNvSpPr txBox="1"/>
          <p:nvPr/>
        </p:nvSpPr>
        <p:spPr>
          <a:xfrm>
            <a:off x="502534" y="635282"/>
            <a:ext cx="4328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ist eine Firewall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7A711D-0A8B-4116-9E6E-EDB889BEC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14965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0B302D-06C1-4F0E-8085-D7A6F4FC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E278545-2732-49B6-977F-7EE5D08B87F0}"/>
              </a:ext>
            </a:extLst>
          </p:cNvPr>
          <p:cNvSpPr txBox="1"/>
          <p:nvPr/>
        </p:nvSpPr>
        <p:spPr>
          <a:xfrm>
            <a:off x="515275" y="1776499"/>
            <a:ext cx="3164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Schutzschild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5A1966-487B-4D5B-8570-F2AFD14EDDE4}"/>
              </a:ext>
            </a:extLst>
          </p:cNvPr>
          <p:cNvSpPr txBox="1"/>
          <p:nvPr/>
        </p:nvSpPr>
        <p:spPr>
          <a:xfrm>
            <a:off x="502534" y="2332941"/>
            <a:ext cx="3285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überprüfen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DA989B-C223-4473-9132-9DA488BD5A4C}"/>
              </a:ext>
            </a:extLst>
          </p:cNvPr>
          <p:cNvSpPr txBox="1"/>
          <p:nvPr/>
        </p:nvSpPr>
        <p:spPr>
          <a:xfrm>
            <a:off x="502534" y="2827827"/>
            <a:ext cx="3033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 sicher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B79F5F0-9BE9-4014-A3A9-FED8D1883C96}"/>
              </a:ext>
            </a:extLst>
          </p:cNvPr>
          <p:cNvSpPr txBox="1"/>
          <p:nvPr/>
        </p:nvSpPr>
        <p:spPr>
          <a:xfrm>
            <a:off x="502534" y="3445825"/>
            <a:ext cx="3571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Hardware, Software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8531F92-3F56-4147-8C3F-F878A61ACC8B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3/9</a:t>
            </a:r>
          </a:p>
        </p:txBody>
      </p:sp>
    </p:spTree>
    <p:extLst>
      <p:ext uri="{BB962C8B-B14F-4D97-AF65-F5344CB8AC3E}">
        <p14:creationId xmlns:p14="http://schemas.microsoft.com/office/powerpoint/2010/main" val="4203334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7D8AADE-B63A-4F0C-86C5-E15403B204B2}"/>
              </a:ext>
            </a:extLst>
          </p:cNvPr>
          <p:cNvSpPr txBox="1"/>
          <p:nvPr/>
        </p:nvSpPr>
        <p:spPr>
          <a:xfrm>
            <a:off x="502534" y="635282"/>
            <a:ext cx="4328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ist eine Firewall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7A711D-0A8B-4116-9E6E-EDB889BEC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14965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0B302D-06C1-4F0E-8085-D7A6F4FC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E278545-2732-49B6-977F-7EE5D08B87F0}"/>
              </a:ext>
            </a:extLst>
          </p:cNvPr>
          <p:cNvSpPr txBox="1"/>
          <p:nvPr/>
        </p:nvSpPr>
        <p:spPr>
          <a:xfrm>
            <a:off x="515275" y="1776499"/>
            <a:ext cx="3164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Schutzschild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5A1966-487B-4D5B-8570-F2AFD14EDDE4}"/>
              </a:ext>
            </a:extLst>
          </p:cNvPr>
          <p:cNvSpPr txBox="1"/>
          <p:nvPr/>
        </p:nvSpPr>
        <p:spPr>
          <a:xfrm>
            <a:off x="515275" y="2335882"/>
            <a:ext cx="3285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überprüfen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DA989B-C223-4473-9132-9DA488BD5A4C}"/>
              </a:ext>
            </a:extLst>
          </p:cNvPr>
          <p:cNvSpPr txBox="1"/>
          <p:nvPr/>
        </p:nvSpPr>
        <p:spPr>
          <a:xfrm>
            <a:off x="531760" y="2892324"/>
            <a:ext cx="3033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 sicher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B79F5F0-9BE9-4014-A3A9-FED8D1883C96}"/>
              </a:ext>
            </a:extLst>
          </p:cNvPr>
          <p:cNvSpPr txBox="1"/>
          <p:nvPr/>
        </p:nvSpPr>
        <p:spPr>
          <a:xfrm>
            <a:off x="515275" y="3443965"/>
            <a:ext cx="3571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Hardware, Software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A2B3009-FAB7-4215-93FB-2CA2EE71ED40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3/9</a:t>
            </a:r>
          </a:p>
        </p:txBody>
      </p:sp>
    </p:spTree>
    <p:extLst>
      <p:ext uri="{BB962C8B-B14F-4D97-AF65-F5344CB8AC3E}">
        <p14:creationId xmlns:p14="http://schemas.microsoft.com/office/powerpoint/2010/main" val="3906292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0AFA609-B6C0-405A-9064-869B3C492DF0}"/>
              </a:ext>
            </a:extLst>
          </p:cNvPr>
          <p:cNvSpPr txBox="1"/>
          <p:nvPr/>
        </p:nvSpPr>
        <p:spPr>
          <a:xfrm>
            <a:off x="486136" y="590309"/>
            <a:ext cx="4629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sind Firewalls wichtig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3425670-E9B8-444D-8DCA-FD5E0178528C}"/>
              </a:ext>
            </a:extLst>
          </p:cNvPr>
          <p:cNvSpPr txBox="1"/>
          <p:nvPr/>
        </p:nvSpPr>
        <p:spPr>
          <a:xfrm>
            <a:off x="0" y="2199190"/>
            <a:ext cx="500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vor Gefahren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27F536-69E6-4F55-8D43-11CAC101F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BE9A9DB-0687-4F04-A3B4-D4127209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E90277C-D7F8-4132-80FD-4B6004F02094}"/>
              </a:ext>
            </a:extLst>
          </p:cNvPr>
          <p:cNvSpPr txBox="1"/>
          <p:nvPr/>
        </p:nvSpPr>
        <p:spPr>
          <a:xfrm>
            <a:off x="486136" y="2917180"/>
            <a:ext cx="3940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Hackerangriffe, Viren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BF6E5BE-9133-4AF6-8E8C-19AD038250AA}"/>
              </a:ext>
            </a:extLst>
          </p:cNvPr>
          <p:cNvSpPr txBox="1"/>
          <p:nvPr/>
        </p:nvSpPr>
        <p:spPr>
          <a:xfrm>
            <a:off x="486136" y="3602267"/>
            <a:ext cx="4136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Wichtige Daten schützen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5F016DA-0D27-4A51-AB99-FC3AD6E1C7BE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4/9</a:t>
            </a:r>
          </a:p>
        </p:txBody>
      </p:sp>
    </p:spTree>
    <p:extLst>
      <p:ext uri="{BB962C8B-B14F-4D97-AF65-F5344CB8AC3E}">
        <p14:creationId xmlns:p14="http://schemas.microsoft.com/office/powerpoint/2010/main" val="2537883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0AFA609-B6C0-405A-9064-869B3C492DF0}"/>
              </a:ext>
            </a:extLst>
          </p:cNvPr>
          <p:cNvSpPr txBox="1"/>
          <p:nvPr/>
        </p:nvSpPr>
        <p:spPr>
          <a:xfrm>
            <a:off x="486136" y="590309"/>
            <a:ext cx="4629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sind Firewalls wichtig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3425670-E9B8-444D-8DCA-FD5E0178528C}"/>
              </a:ext>
            </a:extLst>
          </p:cNvPr>
          <p:cNvSpPr txBox="1"/>
          <p:nvPr/>
        </p:nvSpPr>
        <p:spPr>
          <a:xfrm>
            <a:off x="0" y="2199190"/>
            <a:ext cx="5007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vor Gefahren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27F536-69E6-4F55-8D43-11CAC101F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BE9A9DB-0687-4F04-A3B4-D4127209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E90277C-D7F8-4132-80FD-4B6004F02094}"/>
              </a:ext>
            </a:extLst>
          </p:cNvPr>
          <p:cNvSpPr txBox="1"/>
          <p:nvPr/>
        </p:nvSpPr>
        <p:spPr>
          <a:xfrm>
            <a:off x="486136" y="2838574"/>
            <a:ext cx="394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Hackerangriffe, Viren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BF6E5BE-9133-4AF6-8E8C-19AD038250AA}"/>
              </a:ext>
            </a:extLst>
          </p:cNvPr>
          <p:cNvSpPr txBox="1"/>
          <p:nvPr/>
        </p:nvSpPr>
        <p:spPr>
          <a:xfrm>
            <a:off x="486136" y="3601069"/>
            <a:ext cx="4136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Wichtige Daten schützen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152E9B-E5D5-4EE6-A763-516AC049611F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4/9</a:t>
            </a:r>
          </a:p>
        </p:txBody>
      </p:sp>
    </p:spTree>
    <p:extLst>
      <p:ext uri="{BB962C8B-B14F-4D97-AF65-F5344CB8AC3E}">
        <p14:creationId xmlns:p14="http://schemas.microsoft.com/office/powerpoint/2010/main" val="1409310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0AFA609-B6C0-405A-9064-869B3C492DF0}"/>
              </a:ext>
            </a:extLst>
          </p:cNvPr>
          <p:cNvSpPr txBox="1"/>
          <p:nvPr/>
        </p:nvSpPr>
        <p:spPr>
          <a:xfrm>
            <a:off x="486136" y="590309"/>
            <a:ext cx="4629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sind Firewalls wichtig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3425670-E9B8-444D-8DCA-FD5E0178528C}"/>
              </a:ext>
            </a:extLst>
          </p:cNvPr>
          <p:cNvSpPr txBox="1"/>
          <p:nvPr/>
        </p:nvSpPr>
        <p:spPr>
          <a:xfrm>
            <a:off x="0" y="2199190"/>
            <a:ext cx="5007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vor Gefahren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27F536-69E6-4F55-8D43-11CAC101F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BE9A9DB-0687-4F04-A3B4-D4127209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E90277C-D7F8-4132-80FD-4B6004F02094}"/>
              </a:ext>
            </a:extLst>
          </p:cNvPr>
          <p:cNvSpPr txBox="1"/>
          <p:nvPr/>
        </p:nvSpPr>
        <p:spPr>
          <a:xfrm>
            <a:off x="486136" y="2917180"/>
            <a:ext cx="3940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Hackerangriffe, Viren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BF6E5BE-9133-4AF6-8E8C-19AD038250AA}"/>
              </a:ext>
            </a:extLst>
          </p:cNvPr>
          <p:cNvSpPr txBox="1"/>
          <p:nvPr/>
        </p:nvSpPr>
        <p:spPr>
          <a:xfrm>
            <a:off x="486136" y="3602267"/>
            <a:ext cx="4136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Wichtige Daten schützen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68FA431-FB44-4A66-83E2-5A77DCE53EC6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4/9</a:t>
            </a:r>
          </a:p>
        </p:txBody>
      </p:sp>
    </p:spTree>
    <p:extLst>
      <p:ext uri="{BB962C8B-B14F-4D97-AF65-F5344CB8AC3E}">
        <p14:creationId xmlns:p14="http://schemas.microsoft.com/office/powerpoint/2010/main" val="3242843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9A2E2AB7-9B36-49E4-86F5-616D0C1B64CF}"/>
              </a:ext>
            </a:extLst>
          </p:cNvPr>
          <p:cNvSpPr txBox="1"/>
          <p:nvPr/>
        </p:nvSpPr>
        <p:spPr>
          <a:xfrm>
            <a:off x="798652" y="544010"/>
            <a:ext cx="363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Sicherheitsregeln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D1CD7A5-1D32-48AB-A06A-4AAC33EA3E22}"/>
              </a:ext>
            </a:extLst>
          </p:cNvPr>
          <p:cNvSpPr txBox="1"/>
          <p:nvPr/>
        </p:nvSpPr>
        <p:spPr>
          <a:xfrm>
            <a:off x="160116" y="1483748"/>
            <a:ext cx="5173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Protokolle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4F728B4-20BB-4DBF-B972-119E6F28A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22F7360-D6BE-4FB8-AFE4-98D3EA3AE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29A2975-070E-4C34-811E-443AE10288BB}"/>
              </a:ext>
            </a:extLst>
          </p:cNvPr>
          <p:cNvSpPr txBox="1"/>
          <p:nvPr/>
        </p:nvSpPr>
        <p:spPr>
          <a:xfrm>
            <a:off x="160116" y="2134063"/>
            <a:ext cx="4107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</a:rPr>
              <a:t>Ports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23BC9AD-FF91-4404-BB3F-FE94DF137473}"/>
              </a:ext>
            </a:extLst>
          </p:cNvPr>
          <p:cNvSpPr txBox="1"/>
          <p:nvPr/>
        </p:nvSpPr>
        <p:spPr>
          <a:xfrm>
            <a:off x="160116" y="2661267"/>
            <a:ext cx="4107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</a:rPr>
              <a:t>IP-Adresse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A7AAD4D-1492-4D68-AC65-C348FBBDCCAB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5/9</a:t>
            </a:r>
          </a:p>
        </p:txBody>
      </p:sp>
    </p:spTree>
    <p:extLst>
      <p:ext uri="{BB962C8B-B14F-4D97-AF65-F5344CB8AC3E}">
        <p14:creationId xmlns:p14="http://schemas.microsoft.com/office/powerpoint/2010/main" val="487831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9A2E2AB7-9B36-49E4-86F5-616D0C1B64CF}"/>
              </a:ext>
            </a:extLst>
          </p:cNvPr>
          <p:cNvSpPr txBox="1"/>
          <p:nvPr/>
        </p:nvSpPr>
        <p:spPr>
          <a:xfrm>
            <a:off x="798652" y="544010"/>
            <a:ext cx="363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Sicherheitsregeln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D1CD7A5-1D32-48AB-A06A-4AAC33EA3E22}"/>
              </a:ext>
            </a:extLst>
          </p:cNvPr>
          <p:cNvSpPr txBox="1"/>
          <p:nvPr/>
        </p:nvSpPr>
        <p:spPr>
          <a:xfrm>
            <a:off x="160116" y="1483748"/>
            <a:ext cx="5173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a-IR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Protokolle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4F728B4-20BB-4DBF-B972-119E6F28A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22F7360-D6BE-4FB8-AFE4-98D3EA3AE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29A2975-070E-4C34-811E-443AE10288BB}"/>
              </a:ext>
            </a:extLst>
          </p:cNvPr>
          <p:cNvSpPr txBox="1"/>
          <p:nvPr/>
        </p:nvSpPr>
        <p:spPr>
          <a:xfrm>
            <a:off x="160116" y="2033183"/>
            <a:ext cx="410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</a:rPr>
              <a:t>Ports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23BC9AD-FF91-4404-BB3F-FE94DF137473}"/>
              </a:ext>
            </a:extLst>
          </p:cNvPr>
          <p:cNvSpPr txBox="1"/>
          <p:nvPr/>
        </p:nvSpPr>
        <p:spPr>
          <a:xfrm>
            <a:off x="160116" y="2661267"/>
            <a:ext cx="4107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</a:rPr>
              <a:t>IP-Adresse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D4372AF-0065-486E-8573-17D90B461F29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5/9</a:t>
            </a:r>
          </a:p>
        </p:txBody>
      </p:sp>
    </p:spTree>
    <p:extLst>
      <p:ext uri="{BB962C8B-B14F-4D97-AF65-F5344CB8AC3E}">
        <p14:creationId xmlns:p14="http://schemas.microsoft.com/office/powerpoint/2010/main" val="743893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9A2E2AB7-9B36-49E4-86F5-616D0C1B64CF}"/>
              </a:ext>
            </a:extLst>
          </p:cNvPr>
          <p:cNvSpPr txBox="1"/>
          <p:nvPr/>
        </p:nvSpPr>
        <p:spPr>
          <a:xfrm>
            <a:off x="798652" y="544010"/>
            <a:ext cx="363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Sicherheitsregeln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D1CD7A5-1D32-48AB-A06A-4AAC33EA3E22}"/>
              </a:ext>
            </a:extLst>
          </p:cNvPr>
          <p:cNvSpPr txBox="1"/>
          <p:nvPr/>
        </p:nvSpPr>
        <p:spPr>
          <a:xfrm>
            <a:off x="160116" y="1483748"/>
            <a:ext cx="5173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a-IR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Protokolle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4F728B4-20BB-4DBF-B972-119E6F28A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22F7360-D6BE-4FB8-AFE4-98D3EA3AE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29A2975-070E-4C34-811E-443AE10288BB}"/>
              </a:ext>
            </a:extLst>
          </p:cNvPr>
          <p:cNvSpPr txBox="1"/>
          <p:nvPr/>
        </p:nvSpPr>
        <p:spPr>
          <a:xfrm>
            <a:off x="160116" y="2033183"/>
            <a:ext cx="4107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</a:rPr>
              <a:t>Ports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23BC9AD-FF91-4404-BB3F-FE94DF137473}"/>
              </a:ext>
            </a:extLst>
          </p:cNvPr>
          <p:cNvSpPr txBox="1"/>
          <p:nvPr/>
        </p:nvSpPr>
        <p:spPr>
          <a:xfrm>
            <a:off x="160116" y="2603210"/>
            <a:ext cx="410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</a:rPr>
              <a:t>IP-Adresse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3ADA89B-31C2-4B4A-AA6D-83B54BEE8275}"/>
              </a:ext>
            </a:extLst>
          </p:cNvPr>
          <p:cNvSpPr txBox="1"/>
          <p:nvPr/>
        </p:nvSpPr>
        <p:spPr>
          <a:xfrm>
            <a:off x="4528457" y="5888264"/>
            <a:ext cx="80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5/9</a:t>
            </a:r>
          </a:p>
        </p:txBody>
      </p:sp>
    </p:spTree>
    <p:extLst>
      <p:ext uri="{BB962C8B-B14F-4D97-AF65-F5344CB8AC3E}">
        <p14:creationId xmlns:p14="http://schemas.microsoft.com/office/powerpoint/2010/main" val="3157369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B5FBE69-85D5-4135-922D-51E38299F4EB}"/>
              </a:ext>
            </a:extLst>
          </p:cNvPr>
          <p:cNvSpPr txBox="1"/>
          <p:nvPr/>
        </p:nvSpPr>
        <p:spPr>
          <a:xfrm>
            <a:off x="227705" y="1871691"/>
            <a:ext cx="449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Hardware-Firewalls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A35A50-A729-478A-9D61-B7403141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AutoShape 2" descr="A software firewall represented on a computer screen. The screen shows digital shield icons, logs, and monitoring graphs to symbolize network security through software applications.">
            <a:extLst>
              <a:ext uri="{FF2B5EF4-FFF2-40B4-BE49-F238E27FC236}">
                <a16:creationId xmlns:a16="http://schemas.microsoft.com/office/drawing/2014/main" id="{5913E4D7-555B-41D8-A407-ECFC6A7E20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4717162-3C88-408A-81D9-73E1DA368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F8A8658-D9F3-46A4-B22B-6B9A34557F25}"/>
              </a:ext>
            </a:extLst>
          </p:cNvPr>
          <p:cNvSpPr txBox="1"/>
          <p:nvPr/>
        </p:nvSpPr>
        <p:spPr>
          <a:xfrm>
            <a:off x="227705" y="2468879"/>
            <a:ext cx="5204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Software-Firewalls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902A663-D314-4C4A-967E-324E96BEA3D6}"/>
              </a:ext>
            </a:extLst>
          </p:cNvPr>
          <p:cNvSpPr txBox="1"/>
          <p:nvPr/>
        </p:nvSpPr>
        <p:spPr>
          <a:xfrm>
            <a:off x="227705" y="2942956"/>
            <a:ext cx="402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Kombinierte Firewalls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B151AAA-9415-4F98-B473-94FF8C298559}"/>
              </a:ext>
            </a:extLst>
          </p:cNvPr>
          <p:cNvSpPr txBox="1"/>
          <p:nvPr/>
        </p:nvSpPr>
        <p:spPr>
          <a:xfrm>
            <a:off x="425788" y="883771"/>
            <a:ext cx="419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 von Firewalls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2A0A67C-3B6B-48C3-A31B-0E5C4AB71C2D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6/9</a:t>
            </a:r>
          </a:p>
        </p:txBody>
      </p:sp>
    </p:spTree>
    <p:extLst>
      <p:ext uri="{BB962C8B-B14F-4D97-AF65-F5344CB8AC3E}">
        <p14:creationId xmlns:p14="http://schemas.microsoft.com/office/powerpoint/2010/main" val="1968071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B5FBE69-85D5-4135-922D-51E38299F4EB}"/>
              </a:ext>
            </a:extLst>
          </p:cNvPr>
          <p:cNvSpPr txBox="1"/>
          <p:nvPr/>
        </p:nvSpPr>
        <p:spPr>
          <a:xfrm>
            <a:off x="227705" y="1871691"/>
            <a:ext cx="4490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Hardware-Firewalls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A35A50-A729-478A-9D61-B7403141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AutoShape 2" descr="A software firewall represented on a computer screen. The screen shows digital shield icons, logs, and monitoring graphs to symbolize network security through software applications.">
            <a:extLst>
              <a:ext uri="{FF2B5EF4-FFF2-40B4-BE49-F238E27FC236}">
                <a16:creationId xmlns:a16="http://schemas.microsoft.com/office/drawing/2014/main" id="{5913E4D7-555B-41D8-A407-ECFC6A7E20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4717162-3C88-408A-81D9-73E1DA368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F8A8658-D9F3-46A4-B22B-6B9A34557F25}"/>
              </a:ext>
            </a:extLst>
          </p:cNvPr>
          <p:cNvSpPr txBox="1"/>
          <p:nvPr/>
        </p:nvSpPr>
        <p:spPr>
          <a:xfrm>
            <a:off x="227705" y="2392083"/>
            <a:ext cx="5204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Software-Firewalls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902A663-D314-4C4A-967E-324E96BEA3D6}"/>
              </a:ext>
            </a:extLst>
          </p:cNvPr>
          <p:cNvSpPr txBox="1"/>
          <p:nvPr/>
        </p:nvSpPr>
        <p:spPr>
          <a:xfrm>
            <a:off x="227705" y="3001683"/>
            <a:ext cx="402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Kombinierte Firewalls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B151AAA-9415-4F98-B473-94FF8C298559}"/>
              </a:ext>
            </a:extLst>
          </p:cNvPr>
          <p:cNvSpPr txBox="1"/>
          <p:nvPr/>
        </p:nvSpPr>
        <p:spPr>
          <a:xfrm>
            <a:off x="425788" y="883771"/>
            <a:ext cx="419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 von Firewalls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A2E484C-F8D2-4792-97C4-4FEE9C76AC7D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6/9</a:t>
            </a:r>
          </a:p>
        </p:txBody>
      </p:sp>
    </p:spTree>
    <p:extLst>
      <p:ext uri="{BB962C8B-B14F-4D97-AF65-F5344CB8AC3E}">
        <p14:creationId xmlns:p14="http://schemas.microsoft.com/office/powerpoint/2010/main" val="314206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B5FBE69-85D5-4135-922D-51E38299F4EB}"/>
              </a:ext>
            </a:extLst>
          </p:cNvPr>
          <p:cNvSpPr txBox="1"/>
          <p:nvPr/>
        </p:nvSpPr>
        <p:spPr>
          <a:xfrm>
            <a:off x="224741" y="1871691"/>
            <a:ext cx="4490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Hardware-Firewalls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A35A50-A729-478A-9D61-B7403141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AutoShape 2" descr="A software firewall represented on a computer screen. The screen shows digital shield icons, logs, and monitoring graphs to symbolize network security through software applications.">
            <a:extLst>
              <a:ext uri="{FF2B5EF4-FFF2-40B4-BE49-F238E27FC236}">
                <a16:creationId xmlns:a16="http://schemas.microsoft.com/office/drawing/2014/main" id="{5913E4D7-555B-41D8-A407-ECFC6A7E20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4717162-3C88-408A-81D9-73E1DA368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6212" y="0"/>
            <a:ext cx="6858000" cy="6858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F8A8658-D9F3-46A4-B22B-6B9A34557F25}"/>
              </a:ext>
            </a:extLst>
          </p:cNvPr>
          <p:cNvSpPr txBox="1"/>
          <p:nvPr/>
        </p:nvSpPr>
        <p:spPr>
          <a:xfrm>
            <a:off x="224741" y="2395222"/>
            <a:ext cx="5204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Software-Firewalls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902A663-D314-4C4A-967E-324E96BEA3D6}"/>
              </a:ext>
            </a:extLst>
          </p:cNvPr>
          <p:cNvSpPr txBox="1"/>
          <p:nvPr/>
        </p:nvSpPr>
        <p:spPr>
          <a:xfrm>
            <a:off x="224741" y="2878572"/>
            <a:ext cx="4027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Kombinierte Firewalls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B151AAA-9415-4F98-B473-94FF8C298559}"/>
              </a:ext>
            </a:extLst>
          </p:cNvPr>
          <p:cNvSpPr txBox="1"/>
          <p:nvPr/>
        </p:nvSpPr>
        <p:spPr>
          <a:xfrm>
            <a:off x="425788" y="883771"/>
            <a:ext cx="419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Arten von Firewalls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A800C7C-4835-473D-BD49-F27990A4F6E7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6/9</a:t>
            </a:r>
          </a:p>
        </p:txBody>
      </p:sp>
    </p:spTree>
    <p:extLst>
      <p:ext uri="{BB962C8B-B14F-4D97-AF65-F5344CB8AC3E}">
        <p14:creationId xmlns:p14="http://schemas.microsoft.com/office/powerpoint/2010/main" val="433128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0E9D8B1-48BB-409A-88D4-5C310BF6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9B3C998-96BC-4775-8F69-D0037AC58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3528" y="0"/>
            <a:ext cx="6858000" cy="685800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5AAAB625-3CE0-4082-BF55-B5131C04E4AD}"/>
              </a:ext>
            </a:extLst>
          </p:cNvPr>
          <p:cNvSpPr txBox="1"/>
          <p:nvPr/>
        </p:nvSpPr>
        <p:spPr>
          <a:xfrm>
            <a:off x="348344" y="623104"/>
            <a:ext cx="4695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arbeiten Firewalls?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226DF07-147F-4752-915F-B6B50B313F8F}"/>
              </a:ext>
            </a:extLst>
          </p:cNvPr>
          <p:cNvSpPr txBox="1"/>
          <p:nvPr/>
        </p:nvSpPr>
        <p:spPr>
          <a:xfrm>
            <a:off x="348344" y="1583951"/>
            <a:ext cx="4182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Paketfilterung: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01E6AD7-0C26-47E6-80C4-49C0645D5F2C}"/>
              </a:ext>
            </a:extLst>
          </p:cNvPr>
          <p:cNvSpPr txBox="1"/>
          <p:nvPr/>
        </p:nvSpPr>
        <p:spPr>
          <a:xfrm>
            <a:off x="348344" y="2219698"/>
            <a:ext cx="4975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Zustandsorientierte Filterung: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5416691-9E1E-4668-863D-2F2800877675}"/>
              </a:ext>
            </a:extLst>
          </p:cNvPr>
          <p:cNvSpPr txBox="1"/>
          <p:nvPr/>
        </p:nvSpPr>
        <p:spPr>
          <a:xfrm>
            <a:off x="348344" y="2813932"/>
            <a:ext cx="3846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Anwendungsfilterung: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A4F09CA-8078-4582-B78E-A0F14B933DA8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7/9</a:t>
            </a:r>
          </a:p>
        </p:txBody>
      </p:sp>
    </p:spTree>
    <p:extLst>
      <p:ext uri="{BB962C8B-B14F-4D97-AF65-F5344CB8AC3E}">
        <p14:creationId xmlns:p14="http://schemas.microsoft.com/office/powerpoint/2010/main" val="2795028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0E9D8B1-48BB-409A-88D4-5C310BF6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9B3C998-96BC-4775-8F69-D0037AC58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3528" y="0"/>
            <a:ext cx="6858000" cy="685800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5AAAB625-3CE0-4082-BF55-B5131C04E4AD}"/>
              </a:ext>
            </a:extLst>
          </p:cNvPr>
          <p:cNvSpPr txBox="1"/>
          <p:nvPr/>
        </p:nvSpPr>
        <p:spPr>
          <a:xfrm>
            <a:off x="348344" y="623104"/>
            <a:ext cx="4695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arbeiten Firewalls?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226DF07-147F-4752-915F-B6B50B313F8F}"/>
              </a:ext>
            </a:extLst>
          </p:cNvPr>
          <p:cNvSpPr txBox="1"/>
          <p:nvPr/>
        </p:nvSpPr>
        <p:spPr>
          <a:xfrm>
            <a:off x="348344" y="1583951"/>
            <a:ext cx="4182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Paketfilterung: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01E6AD7-0C26-47E6-80C4-49C0645D5F2C}"/>
              </a:ext>
            </a:extLst>
          </p:cNvPr>
          <p:cNvSpPr txBox="1"/>
          <p:nvPr/>
        </p:nvSpPr>
        <p:spPr>
          <a:xfrm>
            <a:off x="348344" y="2139314"/>
            <a:ext cx="5167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Zustandsorientierte Filterung: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5416691-9E1E-4668-863D-2F2800877675}"/>
              </a:ext>
            </a:extLst>
          </p:cNvPr>
          <p:cNvSpPr txBox="1"/>
          <p:nvPr/>
        </p:nvSpPr>
        <p:spPr>
          <a:xfrm>
            <a:off x="348344" y="2830021"/>
            <a:ext cx="3846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Anwendungsfilterung: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65FCA52-565B-4CAE-8B88-C6766A9F401E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7/9</a:t>
            </a:r>
          </a:p>
        </p:txBody>
      </p:sp>
    </p:spTree>
    <p:extLst>
      <p:ext uri="{BB962C8B-B14F-4D97-AF65-F5344CB8AC3E}">
        <p14:creationId xmlns:p14="http://schemas.microsoft.com/office/powerpoint/2010/main" val="1085827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0E9D8B1-48BB-409A-88D4-5C310BF6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9B3C998-96BC-4775-8F69-D0037AC58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3528" y="0"/>
            <a:ext cx="6858000" cy="685800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5AAAB625-3CE0-4082-BF55-B5131C04E4AD}"/>
              </a:ext>
            </a:extLst>
          </p:cNvPr>
          <p:cNvSpPr txBox="1"/>
          <p:nvPr/>
        </p:nvSpPr>
        <p:spPr>
          <a:xfrm>
            <a:off x="348344" y="623104"/>
            <a:ext cx="4695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arbeiten Firewalls?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226DF07-147F-4752-915F-B6B50B313F8F}"/>
              </a:ext>
            </a:extLst>
          </p:cNvPr>
          <p:cNvSpPr txBox="1"/>
          <p:nvPr/>
        </p:nvSpPr>
        <p:spPr>
          <a:xfrm>
            <a:off x="348344" y="1583951"/>
            <a:ext cx="4182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Paketfilterung: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01E6AD7-0C26-47E6-80C4-49C0645D5F2C}"/>
              </a:ext>
            </a:extLst>
          </p:cNvPr>
          <p:cNvSpPr txBox="1"/>
          <p:nvPr/>
        </p:nvSpPr>
        <p:spPr>
          <a:xfrm>
            <a:off x="348344" y="2172889"/>
            <a:ext cx="4129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Zustandsorientierte Filterung: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5416691-9E1E-4668-863D-2F2800877675}"/>
              </a:ext>
            </a:extLst>
          </p:cNvPr>
          <p:cNvSpPr txBox="1"/>
          <p:nvPr/>
        </p:nvSpPr>
        <p:spPr>
          <a:xfrm>
            <a:off x="348344" y="2761827"/>
            <a:ext cx="3846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Anwendungsfilterung: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40DF92B-1798-4845-9F89-B6F05FDA0147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7/9</a:t>
            </a:r>
          </a:p>
        </p:txBody>
      </p:sp>
    </p:spTree>
    <p:extLst>
      <p:ext uri="{BB962C8B-B14F-4D97-AF65-F5344CB8AC3E}">
        <p14:creationId xmlns:p14="http://schemas.microsoft.com/office/powerpoint/2010/main" val="3500649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10BD623-C216-4FA7-B175-DA2EFEFA4E2A}"/>
              </a:ext>
            </a:extLst>
          </p:cNvPr>
          <p:cNvSpPr txBox="1"/>
          <p:nvPr/>
        </p:nvSpPr>
        <p:spPr>
          <a:xfrm>
            <a:off x="625033" y="462988"/>
            <a:ext cx="3945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Zusammenfassung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D375B4-CD30-4020-AA88-9398BB57A41B}"/>
              </a:ext>
            </a:extLst>
          </p:cNvPr>
          <p:cNvSpPr txBox="1"/>
          <p:nvPr/>
        </p:nvSpPr>
        <p:spPr>
          <a:xfrm>
            <a:off x="337524" y="1412458"/>
            <a:ext cx="4850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vor Zugriffen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FE233C1-7ECD-48E9-8D46-EA25BEA0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4354" y="0"/>
            <a:ext cx="686764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/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538F78-F98B-4CCE-BD60-4178467BE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F422487-6A65-4055-9423-BEAAEF9C9AD4}"/>
              </a:ext>
            </a:extLst>
          </p:cNvPr>
          <p:cNvSpPr txBox="1"/>
          <p:nvPr/>
        </p:nvSpPr>
        <p:spPr>
          <a:xfrm>
            <a:off x="337524" y="2115707"/>
            <a:ext cx="3945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Cyberangriffe blockieren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7F332C6-5C5E-492A-B890-8818572446C2}"/>
              </a:ext>
            </a:extLst>
          </p:cNvPr>
          <p:cNvSpPr txBox="1"/>
          <p:nvPr/>
        </p:nvSpPr>
        <p:spPr>
          <a:xfrm>
            <a:off x="337524" y="2795176"/>
            <a:ext cx="2930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 sicher halten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18F008E-B9CB-410C-B04F-5643D8548362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8/9</a:t>
            </a:r>
          </a:p>
        </p:txBody>
      </p:sp>
    </p:spTree>
    <p:extLst>
      <p:ext uri="{BB962C8B-B14F-4D97-AF65-F5344CB8AC3E}">
        <p14:creationId xmlns:p14="http://schemas.microsoft.com/office/powerpoint/2010/main" val="357775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10BD623-C216-4FA7-B175-DA2EFEFA4E2A}"/>
              </a:ext>
            </a:extLst>
          </p:cNvPr>
          <p:cNvSpPr txBox="1"/>
          <p:nvPr/>
        </p:nvSpPr>
        <p:spPr>
          <a:xfrm>
            <a:off x="625033" y="462988"/>
            <a:ext cx="3945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Zusammenfassung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D375B4-CD30-4020-AA88-9398BB57A41B}"/>
              </a:ext>
            </a:extLst>
          </p:cNvPr>
          <p:cNvSpPr txBox="1"/>
          <p:nvPr/>
        </p:nvSpPr>
        <p:spPr>
          <a:xfrm>
            <a:off x="337524" y="1412458"/>
            <a:ext cx="485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vor Zugriffen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FE233C1-7ECD-48E9-8D46-EA25BEA0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4354" y="0"/>
            <a:ext cx="686764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/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538F78-F98B-4CCE-BD60-4178467BE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F422487-6A65-4055-9423-BEAAEF9C9AD4}"/>
              </a:ext>
            </a:extLst>
          </p:cNvPr>
          <p:cNvSpPr txBox="1"/>
          <p:nvPr/>
        </p:nvSpPr>
        <p:spPr>
          <a:xfrm>
            <a:off x="337523" y="2115707"/>
            <a:ext cx="423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Cyberangriffe blockieren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7F332C6-5C5E-492A-B890-8818572446C2}"/>
              </a:ext>
            </a:extLst>
          </p:cNvPr>
          <p:cNvSpPr txBox="1"/>
          <p:nvPr/>
        </p:nvSpPr>
        <p:spPr>
          <a:xfrm>
            <a:off x="337524" y="2795176"/>
            <a:ext cx="2930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 sicher halten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05B2CC9-A6CE-4039-8A3F-0A35650589AD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8/9</a:t>
            </a:r>
          </a:p>
        </p:txBody>
      </p:sp>
    </p:spTree>
    <p:extLst>
      <p:ext uri="{BB962C8B-B14F-4D97-AF65-F5344CB8AC3E}">
        <p14:creationId xmlns:p14="http://schemas.microsoft.com/office/powerpoint/2010/main" val="41810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10BD623-C216-4FA7-B175-DA2EFEFA4E2A}"/>
              </a:ext>
            </a:extLst>
          </p:cNvPr>
          <p:cNvSpPr txBox="1"/>
          <p:nvPr/>
        </p:nvSpPr>
        <p:spPr>
          <a:xfrm>
            <a:off x="625033" y="462988"/>
            <a:ext cx="3945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Zusammenfassung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D375B4-CD30-4020-AA88-9398BB57A41B}"/>
              </a:ext>
            </a:extLst>
          </p:cNvPr>
          <p:cNvSpPr txBox="1"/>
          <p:nvPr/>
        </p:nvSpPr>
        <p:spPr>
          <a:xfrm>
            <a:off x="337524" y="1412458"/>
            <a:ext cx="485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vor Zugriffen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FE233C1-7ECD-48E9-8D46-EA25BEA0F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4354" y="0"/>
            <a:ext cx="686764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/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538F78-F98B-4CCE-BD60-4178467BE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F422487-6A65-4055-9423-BEAAEF9C9AD4}"/>
              </a:ext>
            </a:extLst>
          </p:cNvPr>
          <p:cNvSpPr txBox="1"/>
          <p:nvPr/>
        </p:nvSpPr>
        <p:spPr>
          <a:xfrm>
            <a:off x="337524" y="2115707"/>
            <a:ext cx="3945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Cyberangriffe blockieren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7F332C6-5C5E-492A-B890-8818572446C2}"/>
              </a:ext>
            </a:extLst>
          </p:cNvPr>
          <p:cNvSpPr txBox="1"/>
          <p:nvPr/>
        </p:nvSpPr>
        <p:spPr>
          <a:xfrm>
            <a:off x="337524" y="2795176"/>
            <a:ext cx="3945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 sicher halten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829CCA0-90FF-4D5A-B6D5-557AFEFB43D2}"/>
              </a:ext>
            </a:extLst>
          </p:cNvPr>
          <p:cNvSpPr txBox="1"/>
          <p:nvPr/>
        </p:nvSpPr>
        <p:spPr>
          <a:xfrm>
            <a:off x="4528457" y="5888264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</a:rPr>
              <a:t>8/9</a:t>
            </a:r>
          </a:p>
        </p:txBody>
      </p:sp>
    </p:spTree>
    <p:extLst>
      <p:ext uri="{BB962C8B-B14F-4D97-AF65-F5344CB8AC3E}">
        <p14:creationId xmlns:p14="http://schemas.microsoft.com/office/powerpoint/2010/main" val="91210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3C38782-F64A-4B53-8124-3E5AF7EFF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zaher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rezai</a:t>
            </a:r>
            <a:endParaRPr lang="en-US" sz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CE8E6A-2248-449A-9C8E-A856124BA75F}"/>
              </a:ext>
            </a:extLst>
          </p:cNvPr>
          <p:cNvSpPr txBox="1"/>
          <p:nvPr/>
        </p:nvSpPr>
        <p:spPr>
          <a:xfrm>
            <a:off x="2324099" y="2670629"/>
            <a:ext cx="7543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Vielen Dank für Ihre Aufmerksamkeit</a:t>
            </a:r>
          </a:p>
        </p:txBody>
      </p:sp>
    </p:spTree>
    <p:extLst>
      <p:ext uri="{BB962C8B-B14F-4D97-AF65-F5344CB8AC3E}">
        <p14:creationId xmlns:p14="http://schemas.microsoft.com/office/powerpoint/2010/main" val="1428685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z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{1B943799-1FFB-4BA0-B337-FCB22E3F4B97}tf03457485</Template>
  <TotalTime>0</TotalTime>
  <Words>292</Words>
  <Application>Microsoft Office PowerPoint</Application>
  <PresentationFormat>Breitbild</PresentationFormat>
  <Paragraphs>138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Arial</vt:lpstr>
      <vt:lpstr>Calibri</vt:lpstr>
      <vt:lpstr>Century Gothic</vt:lpstr>
      <vt:lpstr>Netz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</dc:creator>
  <cp:lastModifiedBy>User</cp:lastModifiedBy>
  <cp:revision>28</cp:revision>
  <dcterms:created xsi:type="dcterms:W3CDTF">2024-10-23T06:00:15Z</dcterms:created>
  <dcterms:modified xsi:type="dcterms:W3CDTF">2024-10-24T08:02:55Z</dcterms:modified>
</cp:coreProperties>
</file>