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7304D3-87F7-4FDB-974B-5D6D3D621D43}" v="1" dt="2024-10-22T21:25:46.3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3" d="100"/>
          <a:sy n="93" d="100"/>
        </p:scale>
        <p:origin x="25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uad Alabdullah" userId="f1bd9831bc6a5f43" providerId="LiveId" clId="{917304D3-87F7-4FDB-974B-5D6D3D621D43}"/>
    <pc:docChg chg="custSel modSld">
      <pc:chgData name="Fouad Alabdullah" userId="f1bd9831bc6a5f43" providerId="LiveId" clId="{917304D3-87F7-4FDB-974B-5D6D3D621D43}" dt="2024-10-22T21:34:57.361" v="84" actId="20577"/>
      <pc:docMkLst>
        <pc:docMk/>
      </pc:docMkLst>
      <pc:sldChg chg="modSp mod">
        <pc:chgData name="Fouad Alabdullah" userId="f1bd9831bc6a5f43" providerId="LiveId" clId="{917304D3-87F7-4FDB-974B-5D6D3D621D43}" dt="2024-10-22T21:31:16.689" v="63" actId="1076"/>
        <pc:sldMkLst>
          <pc:docMk/>
          <pc:sldMk cId="4173110685" sldId="256"/>
        </pc:sldMkLst>
        <pc:spChg chg="mod">
          <ac:chgData name="Fouad Alabdullah" userId="f1bd9831bc6a5f43" providerId="LiveId" clId="{917304D3-87F7-4FDB-974B-5D6D3D621D43}" dt="2024-10-22T21:31:16.689" v="63" actId="1076"/>
          <ac:spMkLst>
            <pc:docMk/>
            <pc:sldMk cId="4173110685" sldId="256"/>
            <ac:spMk id="5" creationId="{55B14B36-284F-85DD-D79F-79CADA9D3A22}"/>
          </ac:spMkLst>
        </pc:spChg>
        <pc:spChg chg="mod">
          <ac:chgData name="Fouad Alabdullah" userId="f1bd9831bc6a5f43" providerId="LiveId" clId="{917304D3-87F7-4FDB-974B-5D6D3D621D43}" dt="2024-10-22T21:31:06.888" v="60" actId="1076"/>
          <ac:spMkLst>
            <pc:docMk/>
            <pc:sldMk cId="4173110685" sldId="256"/>
            <ac:spMk id="6" creationId="{88C635A8-6841-9FAB-359A-4F44A2794105}"/>
          </ac:spMkLst>
        </pc:spChg>
        <pc:spChg chg="mod">
          <ac:chgData name="Fouad Alabdullah" userId="f1bd9831bc6a5f43" providerId="LiveId" clId="{917304D3-87F7-4FDB-974B-5D6D3D621D43}" dt="2024-10-22T21:30:49.589" v="55" actId="1076"/>
          <ac:spMkLst>
            <pc:docMk/>
            <pc:sldMk cId="4173110685" sldId="256"/>
            <ac:spMk id="7" creationId="{50C63696-5E6E-E9E9-C95B-330A20AF57D8}"/>
          </ac:spMkLst>
        </pc:spChg>
      </pc:sldChg>
      <pc:sldChg chg="modSp mod">
        <pc:chgData name="Fouad Alabdullah" userId="f1bd9831bc6a5f43" providerId="LiveId" clId="{917304D3-87F7-4FDB-974B-5D6D3D621D43}" dt="2024-10-22T21:34:57.361" v="84" actId="20577"/>
        <pc:sldMkLst>
          <pc:docMk/>
          <pc:sldMk cId="599389520" sldId="257"/>
        </pc:sldMkLst>
        <pc:spChg chg="mod">
          <ac:chgData name="Fouad Alabdullah" userId="f1bd9831bc6a5f43" providerId="LiveId" clId="{917304D3-87F7-4FDB-974B-5D6D3D621D43}" dt="2024-10-22T21:34:57.361" v="84" actId="20577"/>
          <ac:spMkLst>
            <pc:docMk/>
            <pc:sldMk cId="599389520" sldId="257"/>
            <ac:spMk id="3" creationId="{00000000-0000-0000-0000-000000000000}"/>
          </ac:spMkLst>
        </pc:spChg>
        <pc:spChg chg="mod">
          <ac:chgData name="Fouad Alabdullah" userId="f1bd9831bc6a5f43" providerId="LiveId" clId="{917304D3-87F7-4FDB-974B-5D6D3D621D43}" dt="2024-10-22T21:31:34.387" v="64" actId="1076"/>
          <ac:spMkLst>
            <pc:docMk/>
            <pc:sldMk cId="599389520" sldId="257"/>
            <ac:spMk id="4" creationId="{F34FBDF5-DD76-FE30-35C6-8A8298496FC3}"/>
          </ac:spMkLst>
        </pc:spChg>
        <pc:spChg chg="mod">
          <ac:chgData name="Fouad Alabdullah" userId="f1bd9831bc6a5f43" providerId="LiveId" clId="{917304D3-87F7-4FDB-974B-5D6D3D621D43}" dt="2024-10-22T21:30:19.237" v="50" actId="1076"/>
          <ac:spMkLst>
            <pc:docMk/>
            <pc:sldMk cId="599389520" sldId="257"/>
            <ac:spMk id="5" creationId="{37E640D9-A43F-F717-5ABF-0706E9A4146D}"/>
          </ac:spMkLst>
        </pc:spChg>
        <pc:spChg chg="mod">
          <ac:chgData name="Fouad Alabdullah" userId="f1bd9831bc6a5f43" providerId="LiveId" clId="{917304D3-87F7-4FDB-974B-5D6D3D621D43}" dt="2024-10-22T21:30:27.410" v="51" actId="1076"/>
          <ac:spMkLst>
            <pc:docMk/>
            <pc:sldMk cId="599389520" sldId="257"/>
            <ac:spMk id="6" creationId="{828C7A24-F22C-D9A9-DEBE-7228E695084D}"/>
          </ac:spMkLst>
        </pc:spChg>
      </pc:sldChg>
      <pc:sldChg chg="modSp mod">
        <pc:chgData name="Fouad Alabdullah" userId="f1bd9831bc6a5f43" providerId="LiveId" clId="{917304D3-87F7-4FDB-974B-5D6D3D621D43}" dt="2024-10-22T21:29:57.986" v="45" actId="1076"/>
        <pc:sldMkLst>
          <pc:docMk/>
          <pc:sldMk cId="4083125396" sldId="258"/>
        </pc:sldMkLst>
        <pc:spChg chg="mod">
          <ac:chgData name="Fouad Alabdullah" userId="f1bd9831bc6a5f43" providerId="LiveId" clId="{917304D3-87F7-4FDB-974B-5D6D3D621D43}" dt="2024-10-22T21:29:57.986" v="45" actId="1076"/>
          <ac:spMkLst>
            <pc:docMk/>
            <pc:sldMk cId="4083125396" sldId="258"/>
            <ac:spMk id="4" creationId="{9CCBEDF1-3900-EE6D-48B3-30FCEB53B7EA}"/>
          </ac:spMkLst>
        </pc:spChg>
        <pc:spChg chg="mod">
          <ac:chgData name="Fouad Alabdullah" userId="f1bd9831bc6a5f43" providerId="LiveId" clId="{917304D3-87F7-4FDB-974B-5D6D3D621D43}" dt="2024-10-22T21:29:47.908" v="42" actId="1076"/>
          <ac:spMkLst>
            <pc:docMk/>
            <pc:sldMk cId="4083125396" sldId="258"/>
            <ac:spMk id="5" creationId="{B4C53FD7-2305-4AA1-AAB0-1DF5BEAFCCD4}"/>
          </ac:spMkLst>
        </pc:spChg>
        <pc:picChg chg="mod">
          <ac:chgData name="Fouad Alabdullah" userId="f1bd9831bc6a5f43" providerId="LiveId" clId="{917304D3-87F7-4FDB-974B-5D6D3D621D43}" dt="2024-10-22T21:29:44.998" v="41" actId="1076"/>
          <ac:picMkLst>
            <pc:docMk/>
            <pc:sldMk cId="4083125396" sldId="258"/>
            <ac:picMk id="7" creationId="{2C102624-2170-CBB6-B2CF-4E661073C207}"/>
          </ac:picMkLst>
        </pc:picChg>
      </pc:sldChg>
      <pc:sldChg chg="modSp mod">
        <pc:chgData name="Fouad Alabdullah" userId="f1bd9831bc6a5f43" providerId="LiveId" clId="{917304D3-87F7-4FDB-974B-5D6D3D621D43}" dt="2024-10-22T21:33:01.060" v="75" actId="1076"/>
        <pc:sldMkLst>
          <pc:docMk/>
          <pc:sldMk cId="2853698646" sldId="259"/>
        </pc:sldMkLst>
        <pc:spChg chg="mod">
          <ac:chgData name="Fouad Alabdullah" userId="f1bd9831bc6a5f43" providerId="LiveId" clId="{917304D3-87F7-4FDB-974B-5D6D3D621D43}" dt="2024-10-22T21:31:40.829" v="65" actId="1076"/>
          <ac:spMkLst>
            <pc:docMk/>
            <pc:sldMk cId="2853698646" sldId="259"/>
            <ac:spMk id="4" creationId="{530BBC2D-F436-0492-8F0C-E81112DAE746}"/>
          </ac:spMkLst>
        </pc:spChg>
        <pc:spChg chg="mod">
          <ac:chgData name="Fouad Alabdullah" userId="f1bd9831bc6a5f43" providerId="LiveId" clId="{917304D3-87F7-4FDB-974B-5D6D3D621D43}" dt="2024-10-22T21:31:47.190" v="66" actId="1076"/>
          <ac:spMkLst>
            <pc:docMk/>
            <pc:sldMk cId="2853698646" sldId="259"/>
            <ac:spMk id="6" creationId="{6427E271-A978-6DD3-6954-047A6DAC4EEB}"/>
          </ac:spMkLst>
        </pc:spChg>
        <pc:spChg chg="mod">
          <ac:chgData name="Fouad Alabdullah" userId="f1bd9831bc6a5f43" providerId="LiveId" clId="{917304D3-87F7-4FDB-974B-5D6D3D621D43}" dt="2024-10-22T21:33:01.060" v="75" actId="1076"/>
          <ac:spMkLst>
            <pc:docMk/>
            <pc:sldMk cId="2853698646" sldId="259"/>
            <ac:spMk id="7" creationId="{17C25C6F-44B9-E283-22A2-A529D709174E}"/>
          </ac:spMkLst>
        </pc:spChg>
      </pc:sldChg>
      <pc:sldChg chg="modSp mod">
        <pc:chgData name="Fouad Alabdullah" userId="f1bd9831bc6a5f43" providerId="LiveId" clId="{917304D3-87F7-4FDB-974B-5D6D3D621D43}" dt="2024-10-22T21:31:52.192" v="67" actId="1076"/>
        <pc:sldMkLst>
          <pc:docMk/>
          <pc:sldMk cId="2996644218" sldId="260"/>
        </pc:sldMkLst>
        <pc:spChg chg="mod">
          <ac:chgData name="Fouad Alabdullah" userId="f1bd9831bc6a5f43" providerId="LiveId" clId="{917304D3-87F7-4FDB-974B-5D6D3D621D43}" dt="2024-10-22T21:31:52.192" v="67" actId="1076"/>
          <ac:spMkLst>
            <pc:docMk/>
            <pc:sldMk cId="2996644218" sldId="260"/>
            <ac:spMk id="4" creationId="{694027FF-737A-61B5-E635-32EB0480E394}"/>
          </ac:spMkLst>
        </pc:spChg>
        <pc:spChg chg="mod">
          <ac:chgData name="Fouad Alabdullah" userId="f1bd9831bc6a5f43" providerId="LiveId" clId="{917304D3-87F7-4FDB-974B-5D6D3D621D43}" dt="2024-10-22T21:27:53.839" v="17" actId="1076"/>
          <ac:spMkLst>
            <pc:docMk/>
            <pc:sldMk cId="2996644218" sldId="260"/>
            <ac:spMk id="6" creationId="{CC1B4C16-5AAB-9723-42DB-5F91D078EB32}"/>
          </ac:spMkLst>
        </pc:spChg>
      </pc:sldChg>
      <pc:sldChg chg="modSp mod">
        <pc:chgData name="Fouad Alabdullah" userId="f1bd9831bc6a5f43" providerId="LiveId" clId="{917304D3-87F7-4FDB-974B-5D6D3D621D43}" dt="2024-10-22T21:32:41.405" v="72" actId="207"/>
        <pc:sldMkLst>
          <pc:docMk/>
          <pc:sldMk cId="1912047096" sldId="261"/>
        </pc:sldMkLst>
        <pc:spChg chg="mod">
          <ac:chgData name="Fouad Alabdullah" userId="f1bd9831bc6a5f43" providerId="LiveId" clId="{917304D3-87F7-4FDB-974B-5D6D3D621D43}" dt="2024-10-22T21:31:58.332" v="68" actId="1076"/>
          <ac:spMkLst>
            <pc:docMk/>
            <pc:sldMk cId="1912047096" sldId="261"/>
            <ac:spMk id="4" creationId="{C4BBECAC-E1DF-C854-8DAF-5754E186E449}"/>
          </ac:spMkLst>
        </pc:spChg>
        <pc:spChg chg="mod">
          <ac:chgData name="Fouad Alabdullah" userId="f1bd9831bc6a5f43" providerId="LiveId" clId="{917304D3-87F7-4FDB-974B-5D6D3D621D43}" dt="2024-10-22T21:32:04.360" v="69" actId="1076"/>
          <ac:spMkLst>
            <pc:docMk/>
            <pc:sldMk cId="1912047096" sldId="261"/>
            <ac:spMk id="5" creationId="{8CB77634-1A0F-59FE-0CB0-CB095001499D}"/>
          </ac:spMkLst>
        </pc:spChg>
        <pc:spChg chg="mod">
          <ac:chgData name="Fouad Alabdullah" userId="f1bd9831bc6a5f43" providerId="LiveId" clId="{917304D3-87F7-4FDB-974B-5D6D3D621D43}" dt="2024-10-22T21:32:41.405" v="72" actId="207"/>
          <ac:spMkLst>
            <pc:docMk/>
            <pc:sldMk cId="1912047096" sldId="261"/>
            <ac:spMk id="6" creationId="{050959FE-5D52-7357-A504-53BAAB9B88C2}"/>
          </ac:spMkLst>
        </pc:spChg>
      </pc:sldChg>
      <pc:sldChg chg="modSp mod">
        <pc:chgData name="Fouad Alabdullah" userId="f1bd9831bc6a5f43" providerId="LiveId" clId="{917304D3-87F7-4FDB-974B-5D6D3D621D43}" dt="2024-10-22T21:32:31.113" v="71" actId="1076"/>
        <pc:sldMkLst>
          <pc:docMk/>
          <pc:sldMk cId="1995066409" sldId="263"/>
        </pc:sldMkLst>
        <pc:spChg chg="mod">
          <ac:chgData name="Fouad Alabdullah" userId="f1bd9831bc6a5f43" providerId="LiveId" clId="{917304D3-87F7-4FDB-974B-5D6D3D621D43}" dt="2024-10-22T21:32:12.067" v="70" actId="1076"/>
          <ac:spMkLst>
            <pc:docMk/>
            <pc:sldMk cId="1995066409" sldId="263"/>
            <ac:spMk id="3" creationId="{CA3D70AE-ED2A-8D57-D674-3C4DFD44E7C5}"/>
          </ac:spMkLst>
        </pc:spChg>
        <pc:spChg chg="mod">
          <ac:chgData name="Fouad Alabdullah" userId="f1bd9831bc6a5f43" providerId="LiveId" clId="{917304D3-87F7-4FDB-974B-5D6D3D621D43}" dt="2024-10-22T21:27:13.797" v="9" actId="1076"/>
          <ac:spMkLst>
            <pc:docMk/>
            <pc:sldMk cId="1995066409" sldId="263"/>
            <ac:spMk id="4" creationId="{E170A53A-25D8-DA80-ACCA-F22CBB336F7D}"/>
          </ac:spMkLst>
        </pc:spChg>
        <pc:spChg chg="mod">
          <ac:chgData name="Fouad Alabdullah" userId="f1bd9831bc6a5f43" providerId="LiveId" clId="{917304D3-87F7-4FDB-974B-5D6D3D621D43}" dt="2024-10-22T21:32:31.113" v="71" actId="1076"/>
          <ac:spMkLst>
            <pc:docMk/>
            <pc:sldMk cId="1995066409" sldId="263"/>
            <ac:spMk id="6" creationId="{C1E23A3D-C3A7-2E1B-3D49-29F91F6AEF2B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7.pn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7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CD969C-3BAE-4500-8497-A1449DAABDA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6FD51D25-2205-4A4F-BC3C-92B5DA5242D6}">
      <dgm:prSet/>
      <dgm:spPr/>
      <dgm:t>
        <a:bodyPr/>
        <a:lstStyle/>
        <a:p>
          <a:r>
            <a:rPr lang="de-DE"/>
            <a:t>Fazit: Warum jeder Verschlüsselung nutzen sollte</a:t>
          </a:r>
          <a:endParaRPr lang="en-US"/>
        </a:p>
      </dgm:t>
    </dgm:pt>
    <dgm:pt modelId="{A897E3FF-A190-4514-A74D-BFA12038B5E1}" type="parTrans" cxnId="{D24F8499-B27C-4840-9914-6A8CBA611B55}">
      <dgm:prSet/>
      <dgm:spPr/>
      <dgm:t>
        <a:bodyPr/>
        <a:lstStyle/>
        <a:p>
          <a:endParaRPr lang="en-US"/>
        </a:p>
      </dgm:t>
    </dgm:pt>
    <dgm:pt modelId="{82133FBD-7CE3-4D89-AE66-D2E99A98E7D3}" type="sibTrans" cxnId="{D24F8499-B27C-4840-9914-6A8CBA611B55}">
      <dgm:prSet/>
      <dgm:spPr/>
      <dgm:t>
        <a:bodyPr/>
        <a:lstStyle/>
        <a:p>
          <a:endParaRPr lang="en-US"/>
        </a:p>
      </dgm:t>
    </dgm:pt>
    <dgm:pt modelId="{2C1B64A1-D8E6-4217-B770-1A5DE8912C2A}">
      <dgm:prSet/>
      <dgm:spPr/>
      <dgm:t>
        <a:bodyPr/>
        <a:lstStyle/>
        <a:p>
          <a:r>
            <a:rPr lang="de-DE"/>
            <a:t>Sicherheit: Verschlüsselung ist ein wesentliches Werkzeug zum Schutz der Privatsphäre und der Sicherheit in der digitalen Welt.</a:t>
          </a:r>
          <a:endParaRPr lang="en-US"/>
        </a:p>
      </dgm:t>
    </dgm:pt>
    <dgm:pt modelId="{1945C3D0-5824-4CA6-A18F-D4B8C8CC90EC}" type="parTrans" cxnId="{8A2F104D-D12F-4C2F-9EB5-43B4B2A606AF}">
      <dgm:prSet/>
      <dgm:spPr/>
      <dgm:t>
        <a:bodyPr/>
        <a:lstStyle/>
        <a:p>
          <a:endParaRPr lang="en-US"/>
        </a:p>
      </dgm:t>
    </dgm:pt>
    <dgm:pt modelId="{08DCF9E0-10D5-4DC7-B80E-FCBA1C1A119F}" type="sibTrans" cxnId="{8A2F104D-D12F-4C2F-9EB5-43B4B2A606AF}">
      <dgm:prSet/>
      <dgm:spPr/>
      <dgm:t>
        <a:bodyPr/>
        <a:lstStyle/>
        <a:p>
          <a:endParaRPr lang="en-US"/>
        </a:p>
      </dgm:t>
    </dgm:pt>
    <dgm:pt modelId="{78C19D29-001F-4F62-9916-F16CE8FA2D7A}">
      <dgm:prSet/>
      <dgm:spPr/>
      <dgm:t>
        <a:bodyPr/>
        <a:lstStyle/>
        <a:p>
          <a:r>
            <a:rPr lang="de-DE"/>
            <a:t>Zukunft: Mit zunehmenden Cyber-Bedrohungen wird der Einsatz von Verschlüsselung immer wichtiger.</a:t>
          </a:r>
          <a:endParaRPr lang="en-US"/>
        </a:p>
      </dgm:t>
    </dgm:pt>
    <dgm:pt modelId="{E9699370-991C-417C-8BC5-D619E1BA4B7E}" type="parTrans" cxnId="{71D1966B-8A6F-4B0A-A7D1-7BB227B58B16}">
      <dgm:prSet/>
      <dgm:spPr/>
      <dgm:t>
        <a:bodyPr/>
        <a:lstStyle/>
        <a:p>
          <a:endParaRPr lang="en-US"/>
        </a:p>
      </dgm:t>
    </dgm:pt>
    <dgm:pt modelId="{6A9F3C0E-8A1B-40B0-A96E-AFC0DDC54644}" type="sibTrans" cxnId="{71D1966B-8A6F-4B0A-A7D1-7BB227B58B16}">
      <dgm:prSet/>
      <dgm:spPr/>
      <dgm:t>
        <a:bodyPr/>
        <a:lstStyle/>
        <a:p>
          <a:endParaRPr lang="en-US"/>
        </a:p>
      </dgm:t>
    </dgm:pt>
    <dgm:pt modelId="{8B61D3C3-9AFE-4F43-9E4D-9C5437DA2673}" type="pres">
      <dgm:prSet presAssocID="{ADCD969C-3BAE-4500-8497-A1449DAABDA9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D7E51555-1929-4D05-A548-6C0C5C90147E}" type="pres">
      <dgm:prSet presAssocID="{6FD51D25-2205-4A4F-BC3C-92B5DA5242D6}" presName="compNode" presStyleCnt="0"/>
      <dgm:spPr/>
    </dgm:pt>
    <dgm:pt modelId="{A98EBB66-1F4D-4C17-8169-FAFF31CE264B}" type="pres">
      <dgm:prSet presAssocID="{6FD51D25-2205-4A4F-BC3C-92B5DA5242D6}" presName="bgRect" presStyleLbl="bgShp" presStyleIdx="0" presStyleCnt="3"/>
      <dgm:spPr/>
    </dgm:pt>
    <dgm:pt modelId="{B6DA9951-4D11-4A5C-A65E-86E651E65EB0}" type="pres">
      <dgm:prSet presAssocID="{6FD51D25-2205-4A4F-BC3C-92B5DA5242D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lüssel"/>
        </a:ext>
      </dgm:extLst>
    </dgm:pt>
    <dgm:pt modelId="{47F9C386-1FE9-4D5B-8C19-EFCB4555322D}" type="pres">
      <dgm:prSet presAssocID="{6FD51D25-2205-4A4F-BC3C-92B5DA5242D6}" presName="spaceRect" presStyleCnt="0"/>
      <dgm:spPr/>
    </dgm:pt>
    <dgm:pt modelId="{AD4C5AEB-0A35-462D-970A-B2F462F0FBFF}" type="pres">
      <dgm:prSet presAssocID="{6FD51D25-2205-4A4F-BC3C-92B5DA5242D6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de-DE"/>
        </a:p>
      </dgm:t>
    </dgm:pt>
    <dgm:pt modelId="{DF74F53D-7084-42FA-B70E-9FA8148C1CB2}" type="pres">
      <dgm:prSet presAssocID="{82133FBD-7CE3-4D89-AE66-D2E99A98E7D3}" presName="sibTrans" presStyleCnt="0"/>
      <dgm:spPr/>
    </dgm:pt>
    <dgm:pt modelId="{A570C512-E820-455A-B7EF-1D2B26B42EFE}" type="pres">
      <dgm:prSet presAssocID="{2C1B64A1-D8E6-4217-B770-1A5DE8912C2A}" presName="compNode" presStyleCnt="0"/>
      <dgm:spPr/>
    </dgm:pt>
    <dgm:pt modelId="{01DA707A-67A4-4AF9-B383-E0DDB6BB7BC9}" type="pres">
      <dgm:prSet presAssocID="{2C1B64A1-D8E6-4217-B770-1A5DE8912C2A}" presName="bgRect" presStyleLbl="bgShp" presStyleIdx="1" presStyleCnt="3"/>
      <dgm:spPr/>
    </dgm:pt>
    <dgm:pt modelId="{061D17E7-90A6-48C4-BE15-D292F6734816}" type="pres">
      <dgm:prSet presAssocID="{2C1B64A1-D8E6-4217-B770-1A5DE8912C2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rren"/>
        </a:ext>
      </dgm:extLst>
    </dgm:pt>
    <dgm:pt modelId="{91C0AFF8-CCA5-4193-8E91-4933C8811544}" type="pres">
      <dgm:prSet presAssocID="{2C1B64A1-D8E6-4217-B770-1A5DE8912C2A}" presName="spaceRect" presStyleCnt="0"/>
      <dgm:spPr/>
    </dgm:pt>
    <dgm:pt modelId="{12AAED51-FA33-4F4A-9592-C0CB8A82EE90}" type="pres">
      <dgm:prSet presAssocID="{2C1B64A1-D8E6-4217-B770-1A5DE8912C2A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de-DE"/>
        </a:p>
      </dgm:t>
    </dgm:pt>
    <dgm:pt modelId="{618E09BB-B93F-474D-BC4E-B164FD152B8C}" type="pres">
      <dgm:prSet presAssocID="{08DCF9E0-10D5-4DC7-B80E-FCBA1C1A119F}" presName="sibTrans" presStyleCnt="0"/>
      <dgm:spPr/>
    </dgm:pt>
    <dgm:pt modelId="{94F7E743-AF66-4732-B92A-E5A0FC1D5CE3}" type="pres">
      <dgm:prSet presAssocID="{78C19D29-001F-4F62-9916-F16CE8FA2D7A}" presName="compNode" presStyleCnt="0"/>
      <dgm:spPr/>
    </dgm:pt>
    <dgm:pt modelId="{6732B9C8-4071-4435-99FE-3A812F1B2570}" type="pres">
      <dgm:prSet presAssocID="{78C19D29-001F-4F62-9916-F16CE8FA2D7A}" presName="bgRect" presStyleLbl="bgShp" presStyleIdx="2" presStyleCnt="3"/>
      <dgm:spPr/>
    </dgm:pt>
    <dgm:pt modelId="{F9D225EB-F5EB-4205-828E-D9C4010DCCAC}" type="pres">
      <dgm:prSet presAssocID="{78C19D29-001F-4F62-9916-F16CE8FA2D7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tsperren"/>
        </a:ext>
      </dgm:extLst>
    </dgm:pt>
    <dgm:pt modelId="{8A31DEF7-11F9-4DC3-9CDA-ABB6B87E0B8D}" type="pres">
      <dgm:prSet presAssocID="{78C19D29-001F-4F62-9916-F16CE8FA2D7A}" presName="spaceRect" presStyleCnt="0"/>
      <dgm:spPr/>
    </dgm:pt>
    <dgm:pt modelId="{546570D6-0484-448D-B900-1D9578D97BF5}" type="pres">
      <dgm:prSet presAssocID="{78C19D29-001F-4F62-9916-F16CE8FA2D7A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de-DE"/>
        </a:p>
      </dgm:t>
    </dgm:pt>
  </dgm:ptLst>
  <dgm:cxnLst>
    <dgm:cxn modelId="{F4A2ECA2-1B9A-4364-9541-1B38FA1CE320}" type="presOf" srcId="{78C19D29-001F-4F62-9916-F16CE8FA2D7A}" destId="{546570D6-0484-448D-B900-1D9578D97BF5}" srcOrd="0" destOrd="0" presId="urn:microsoft.com/office/officeart/2018/2/layout/IconVerticalSolidList"/>
    <dgm:cxn modelId="{0700AE57-FE63-4CE7-9EAF-B8781C776314}" type="presOf" srcId="{ADCD969C-3BAE-4500-8497-A1449DAABDA9}" destId="{8B61D3C3-9AFE-4F43-9E4D-9C5437DA2673}" srcOrd="0" destOrd="0" presId="urn:microsoft.com/office/officeart/2018/2/layout/IconVerticalSolidList"/>
    <dgm:cxn modelId="{D24F8499-B27C-4840-9914-6A8CBA611B55}" srcId="{ADCD969C-3BAE-4500-8497-A1449DAABDA9}" destId="{6FD51D25-2205-4A4F-BC3C-92B5DA5242D6}" srcOrd="0" destOrd="0" parTransId="{A897E3FF-A190-4514-A74D-BFA12038B5E1}" sibTransId="{82133FBD-7CE3-4D89-AE66-D2E99A98E7D3}"/>
    <dgm:cxn modelId="{8A2F104D-D12F-4C2F-9EB5-43B4B2A606AF}" srcId="{ADCD969C-3BAE-4500-8497-A1449DAABDA9}" destId="{2C1B64A1-D8E6-4217-B770-1A5DE8912C2A}" srcOrd="1" destOrd="0" parTransId="{1945C3D0-5824-4CA6-A18F-D4B8C8CC90EC}" sibTransId="{08DCF9E0-10D5-4DC7-B80E-FCBA1C1A119F}"/>
    <dgm:cxn modelId="{E3FC867A-1393-4626-9EDC-77F4B78DE0E6}" type="presOf" srcId="{6FD51D25-2205-4A4F-BC3C-92B5DA5242D6}" destId="{AD4C5AEB-0A35-462D-970A-B2F462F0FBFF}" srcOrd="0" destOrd="0" presId="urn:microsoft.com/office/officeart/2018/2/layout/IconVerticalSolidList"/>
    <dgm:cxn modelId="{5DFAD3CA-BC3C-4051-8825-1796FFD1EB71}" type="presOf" srcId="{2C1B64A1-D8E6-4217-B770-1A5DE8912C2A}" destId="{12AAED51-FA33-4F4A-9592-C0CB8A82EE90}" srcOrd="0" destOrd="0" presId="urn:microsoft.com/office/officeart/2018/2/layout/IconVerticalSolidList"/>
    <dgm:cxn modelId="{71D1966B-8A6F-4B0A-A7D1-7BB227B58B16}" srcId="{ADCD969C-3BAE-4500-8497-A1449DAABDA9}" destId="{78C19D29-001F-4F62-9916-F16CE8FA2D7A}" srcOrd="2" destOrd="0" parTransId="{E9699370-991C-417C-8BC5-D619E1BA4B7E}" sibTransId="{6A9F3C0E-8A1B-40B0-A96E-AFC0DDC54644}"/>
    <dgm:cxn modelId="{9D78396F-1B50-4DAA-8051-B0D2B7435E26}" type="presParOf" srcId="{8B61D3C3-9AFE-4F43-9E4D-9C5437DA2673}" destId="{D7E51555-1929-4D05-A548-6C0C5C90147E}" srcOrd="0" destOrd="0" presId="urn:microsoft.com/office/officeart/2018/2/layout/IconVerticalSolidList"/>
    <dgm:cxn modelId="{8A826C72-65BB-40B0-90E7-3158762FEC1A}" type="presParOf" srcId="{D7E51555-1929-4D05-A548-6C0C5C90147E}" destId="{A98EBB66-1F4D-4C17-8169-FAFF31CE264B}" srcOrd="0" destOrd="0" presId="urn:microsoft.com/office/officeart/2018/2/layout/IconVerticalSolidList"/>
    <dgm:cxn modelId="{F70E485C-3C67-4989-872A-A09B3B74396F}" type="presParOf" srcId="{D7E51555-1929-4D05-A548-6C0C5C90147E}" destId="{B6DA9951-4D11-4A5C-A65E-86E651E65EB0}" srcOrd="1" destOrd="0" presId="urn:microsoft.com/office/officeart/2018/2/layout/IconVerticalSolidList"/>
    <dgm:cxn modelId="{9E15743B-3B68-482C-AB48-A50CEF01BEC5}" type="presParOf" srcId="{D7E51555-1929-4D05-A548-6C0C5C90147E}" destId="{47F9C386-1FE9-4D5B-8C19-EFCB4555322D}" srcOrd="2" destOrd="0" presId="urn:microsoft.com/office/officeart/2018/2/layout/IconVerticalSolidList"/>
    <dgm:cxn modelId="{04C21BF1-8438-494B-8E16-5D487BC9D36E}" type="presParOf" srcId="{D7E51555-1929-4D05-A548-6C0C5C90147E}" destId="{AD4C5AEB-0A35-462D-970A-B2F462F0FBFF}" srcOrd="3" destOrd="0" presId="urn:microsoft.com/office/officeart/2018/2/layout/IconVerticalSolidList"/>
    <dgm:cxn modelId="{B952A156-F871-4DAC-8197-FA3C5C0F7FFB}" type="presParOf" srcId="{8B61D3C3-9AFE-4F43-9E4D-9C5437DA2673}" destId="{DF74F53D-7084-42FA-B70E-9FA8148C1CB2}" srcOrd="1" destOrd="0" presId="urn:microsoft.com/office/officeart/2018/2/layout/IconVerticalSolidList"/>
    <dgm:cxn modelId="{9601B20B-2FC9-4D6E-AAC3-8864987F63CB}" type="presParOf" srcId="{8B61D3C3-9AFE-4F43-9E4D-9C5437DA2673}" destId="{A570C512-E820-455A-B7EF-1D2B26B42EFE}" srcOrd="2" destOrd="0" presId="urn:microsoft.com/office/officeart/2018/2/layout/IconVerticalSolidList"/>
    <dgm:cxn modelId="{D6EC3993-5AB0-4830-8EF6-8786C9531ABC}" type="presParOf" srcId="{A570C512-E820-455A-B7EF-1D2B26B42EFE}" destId="{01DA707A-67A4-4AF9-B383-E0DDB6BB7BC9}" srcOrd="0" destOrd="0" presId="urn:microsoft.com/office/officeart/2018/2/layout/IconVerticalSolidList"/>
    <dgm:cxn modelId="{AA0FDF25-4DC3-4372-8C83-8372C8F20826}" type="presParOf" srcId="{A570C512-E820-455A-B7EF-1D2B26B42EFE}" destId="{061D17E7-90A6-48C4-BE15-D292F6734816}" srcOrd="1" destOrd="0" presId="urn:microsoft.com/office/officeart/2018/2/layout/IconVerticalSolidList"/>
    <dgm:cxn modelId="{99AF8BFA-C6F2-43AF-A8FA-2F6BD92853C4}" type="presParOf" srcId="{A570C512-E820-455A-B7EF-1D2B26B42EFE}" destId="{91C0AFF8-CCA5-4193-8E91-4933C8811544}" srcOrd="2" destOrd="0" presId="urn:microsoft.com/office/officeart/2018/2/layout/IconVerticalSolidList"/>
    <dgm:cxn modelId="{FA43C084-0A9F-4E6D-BE15-0A03DE4E1F69}" type="presParOf" srcId="{A570C512-E820-455A-B7EF-1D2B26B42EFE}" destId="{12AAED51-FA33-4F4A-9592-C0CB8A82EE90}" srcOrd="3" destOrd="0" presId="urn:microsoft.com/office/officeart/2018/2/layout/IconVerticalSolidList"/>
    <dgm:cxn modelId="{24A1D610-750E-430B-B34D-CED1F7C93E02}" type="presParOf" srcId="{8B61D3C3-9AFE-4F43-9E4D-9C5437DA2673}" destId="{618E09BB-B93F-474D-BC4E-B164FD152B8C}" srcOrd="3" destOrd="0" presId="urn:microsoft.com/office/officeart/2018/2/layout/IconVerticalSolidList"/>
    <dgm:cxn modelId="{9ECC2427-AFD9-423B-87B5-B97B1105DB96}" type="presParOf" srcId="{8B61D3C3-9AFE-4F43-9E4D-9C5437DA2673}" destId="{94F7E743-AF66-4732-B92A-E5A0FC1D5CE3}" srcOrd="4" destOrd="0" presId="urn:microsoft.com/office/officeart/2018/2/layout/IconVerticalSolidList"/>
    <dgm:cxn modelId="{B2D39EAB-27D3-4CC9-AD1E-C966236131E3}" type="presParOf" srcId="{94F7E743-AF66-4732-B92A-E5A0FC1D5CE3}" destId="{6732B9C8-4071-4435-99FE-3A812F1B2570}" srcOrd="0" destOrd="0" presId="urn:microsoft.com/office/officeart/2018/2/layout/IconVerticalSolidList"/>
    <dgm:cxn modelId="{DCA07FDB-0B61-438C-9492-D8A4574AB857}" type="presParOf" srcId="{94F7E743-AF66-4732-B92A-E5A0FC1D5CE3}" destId="{F9D225EB-F5EB-4205-828E-D9C4010DCCAC}" srcOrd="1" destOrd="0" presId="urn:microsoft.com/office/officeart/2018/2/layout/IconVerticalSolidList"/>
    <dgm:cxn modelId="{D80F10E6-AD01-41C0-A839-317F2FF8C988}" type="presParOf" srcId="{94F7E743-AF66-4732-B92A-E5A0FC1D5CE3}" destId="{8A31DEF7-11F9-4DC3-9CDA-ABB6B87E0B8D}" srcOrd="2" destOrd="0" presId="urn:microsoft.com/office/officeart/2018/2/layout/IconVerticalSolidList"/>
    <dgm:cxn modelId="{01BBE08B-4D58-4593-A952-F1ABE7C8D19C}" type="presParOf" srcId="{94F7E743-AF66-4732-B92A-E5A0FC1D5CE3}" destId="{546570D6-0484-448D-B900-1D9578D97BF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8EBB66-1F4D-4C17-8169-FAFF31CE264B}">
      <dsp:nvSpPr>
        <dsp:cNvPr id="0" name=""/>
        <dsp:cNvSpPr/>
      </dsp:nvSpPr>
      <dsp:spPr>
        <a:xfrm>
          <a:off x="0" y="642"/>
          <a:ext cx="6832212" cy="150385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DA9951-4D11-4A5C-A65E-86E651E65EB0}">
      <dsp:nvSpPr>
        <dsp:cNvPr id="0" name=""/>
        <dsp:cNvSpPr/>
      </dsp:nvSpPr>
      <dsp:spPr>
        <a:xfrm>
          <a:off x="454916" y="339010"/>
          <a:ext cx="827120" cy="8271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4C5AEB-0A35-462D-970A-B2F462F0FBFF}">
      <dsp:nvSpPr>
        <dsp:cNvPr id="0" name=""/>
        <dsp:cNvSpPr/>
      </dsp:nvSpPr>
      <dsp:spPr>
        <a:xfrm>
          <a:off x="1736952" y="642"/>
          <a:ext cx="5095259" cy="15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158" tIns="159158" rIns="159158" bIns="159158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/>
            <a:t>Fazit: Warum jeder Verschlüsselung nutzen sollte</a:t>
          </a:r>
          <a:endParaRPr lang="en-US" sz="2100" kern="1200"/>
        </a:p>
      </dsp:txBody>
      <dsp:txXfrm>
        <a:off x="1736952" y="642"/>
        <a:ext cx="5095259" cy="1503855"/>
      </dsp:txXfrm>
    </dsp:sp>
    <dsp:sp modelId="{01DA707A-67A4-4AF9-B383-E0DDB6BB7BC9}">
      <dsp:nvSpPr>
        <dsp:cNvPr id="0" name=""/>
        <dsp:cNvSpPr/>
      </dsp:nvSpPr>
      <dsp:spPr>
        <a:xfrm>
          <a:off x="0" y="1880461"/>
          <a:ext cx="6832212" cy="150385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1D17E7-90A6-48C4-BE15-D292F6734816}">
      <dsp:nvSpPr>
        <dsp:cNvPr id="0" name=""/>
        <dsp:cNvSpPr/>
      </dsp:nvSpPr>
      <dsp:spPr>
        <a:xfrm>
          <a:off x="454916" y="2218829"/>
          <a:ext cx="827120" cy="8271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AAED51-FA33-4F4A-9592-C0CB8A82EE90}">
      <dsp:nvSpPr>
        <dsp:cNvPr id="0" name=""/>
        <dsp:cNvSpPr/>
      </dsp:nvSpPr>
      <dsp:spPr>
        <a:xfrm>
          <a:off x="1736952" y="1880461"/>
          <a:ext cx="5095259" cy="15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158" tIns="159158" rIns="159158" bIns="159158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/>
            <a:t>Sicherheit: Verschlüsselung ist ein wesentliches Werkzeug zum Schutz der Privatsphäre und der Sicherheit in der digitalen Welt.</a:t>
          </a:r>
          <a:endParaRPr lang="en-US" sz="2100" kern="1200"/>
        </a:p>
      </dsp:txBody>
      <dsp:txXfrm>
        <a:off x="1736952" y="1880461"/>
        <a:ext cx="5095259" cy="1503855"/>
      </dsp:txXfrm>
    </dsp:sp>
    <dsp:sp modelId="{6732B9C8-4071-4435-99FE-3A812F1B2570}">
      <dsp:nvSpPr>
        <dsp:cNvPr id="0" name=""/>
        <dsp:cNvSpPr/>
      </dsp:nvSpPr>
      <dsp:spPr>
        <a:xfrm>
          <a:off x="0" y="3760280"/>
          <a:ext cx="6832212" cy="150385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D225EB-F5EB-4205-828E-D9C4010DCCAC}">
      <dsp:nvSpPr>
        <dsp:cNvPr id="0" name=""/>
        <dsp:cNvSpPr/>
      </dsp:nvSpPr>
      <dsp:spPr>
        <a:xfrm>
          <a:off x="454916" y="4098648"/>
          <a:ext cx="827120" cy="8271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6570D6-0484-448D-B900-1D9578D97BF5}">
      <dsp:nvSpPr>
        <dsp:cNvPr id="0" name=""/>
        <dsp:cNvSpPr/>
      </dsp:nvSpPr>
      <dsp:spPr>
        <a:xfrm>
          <a:off x="1736952" y="3760280"/>
          <a:ext cx="5095259" cy="1503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158" tIns="159158" rIns="159158" bIns="159158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/>
            <a:t>Zukunft: Mit zunehmenden Cyber-Bedrohungen wird der Einsatz von Verschlüsselung immer wichtiger.</a:t>
          </a:r>
          <a:endParaRPr lang="en-US" sz="2100" kern="1200"/>
        </a:p>
      </dsp:txBody>
      <dsp:txXfrm>
        <a:off x="1736952" y="3760280"/>
        <a:ext cx="5095259" cy="15038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56818-2A25-49F5-B02D-33BF8E5BFCCF}" type="datetimeFigureOut">
              <a:rPr lang="de-DE" smtClean="0"/>
              <a:t>23.10.2024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3DDEC-0D71-4903-B3EE-38AECA1302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9670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DFF85-C1A3-4A46-80BB-D5F9B3F43BA5}" type="datetime1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Fouad Alabdullah             4 von 7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493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DB489-516C-4320-BFE5-1EA17DB6CE56}" type="datetime1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Fouad Alabdullah             4 von 7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598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F662B-A3B5-4B2C-B37F-A064B12A819F}" type="datetime1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Fouad Alabdullah             4 von 7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369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C9D3-7017-41E9-A6AB-9AC10FC76B0B}" type="datetime1">
              <a:rPr lang="en-US" smtClean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Fouad Alabdullah             4 von 7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742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5BED-E0D4-409B-871F-9696E3B3BC42}" type="datetime1">
              <a:rPr lang="en-US" smtClean="0"/>
              <a:t>10/23/2024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Fouad Alabdullah             4 von 7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858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4D577-FC32-4F1A-824B-884F14BB08DD}" type="datetime1">
              <a:rPr lang="en-US" smtClean="0"/>
              <a:t>10/23/2024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Fouad Alabdullah             4 von 7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656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BAC87-5048-48EC-B8B5-ABD6EE566993}" type="datetime1">
              <a:rPr lang="en-US" smtClean="0"/>
              <a:t>10/23/2024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Fouad Alabdullah             4 von 7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162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7328-4D44-45E5-A514-0C6C5D8B05D5}" type="datetime1">
              <a:rPr lang="en-US" smtClean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Fouad Alabdullah             4 von 7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950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D4F96-A335-4D8A-8EF8-225380CF7ED5}" type="datetime1">
              <a:rPr lang="en-US" smtClean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Fouad Alabdullah             4 von 7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296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ACC7C-2EA5-4E8C-8063-CE247EF678B6}" type="datetime1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Fouad Alabdullah             4 von 7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769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10BC-EFD2-4014-93EF-7755B9A6E1D1}" type="datetime1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Fouad Alabdullah             4 von 7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8658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B09D8-1D29-4651-A024-D943F365493E}" type="datetime1">
              <a:rPr lang="en-US" smtClean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Fouad Alabdullah             4 von 7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965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F4F5-2FE3-46C1-BB69-CAFF75BFCDE4}" type="datetime1">
              <a:rPr lang="en-US" smtClean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Fouad Alabdullah             4 von 7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8369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A9E5-39B3-4B1F-AF54-7B15CBD61603}" type="datetime1">
              <a:rPr lang="en-US" smtClean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Fouad Alabdullah             4 von 7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0499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5DE67-4B02-4C4E-AAB7-8F902D982222}" type="datetime1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Fouad Alabdullah             4 von 7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7699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0F0BF-4480-4743-A01C-4C74851DDE19}" type="datetime1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Fouad Alabdullah             4 von 7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244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55770-E0B0-417D-9E7C-1F2ADF5F819D}" type="datetime1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Fouad Alabdullah             4 von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69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87669" y="624110"/>
            <a:ext cx="4137059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smtClean="0"/>
              <a:t>Verschlüsselung</a:t>
            </a:r>
            <a:endParaRPr lang="en-US" sz="320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83956" y="2133600"/>
            <a:ext cx="4140772" cy="377762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 3" charset="2"/>
              <a:buChar char=""/>
            </a:pPr>
            <a:r>
              <a:rPr lang="en-US" sz="1600" smtClean="0">
                <a:solidFill>
                  <a:srgbClr val="000000"/>
                </a:solidFill>
              </a:rPr>
              <a:t>Inhaltverzeichnis:</a:t>
            </a:r>
          </a:p>
          <a:p>
            <a:pPr marL="400050" indent="-400050">
              <a:buFont typeface="Wingdings 3" charset="2"/>
              <a:buChar char=""/>
            </a:pPr>
            <a:r>
              <a:rPr lang="en-US" sz="1600" smtClean="0">
                <a:solidFill>
                  <a:srgbClr val="000000"/>
                </a:solidFill>
              </a:rPr>
              <a:t>Einführung</a:t>
            </a:r>
          </a:p>
          <a:p>
            <a:pPr marL="400050" indent="-400050">
              <a:buFont typeface="Wingdings 3" charset="2"/>
              <a:buChar char=""/>
            </a:pPr>
            <a:r>
              <a:rPr lang="en-US" sz="1600" smtClean="0">
                <a:solidFill>
                  <a:srgbClr val="000000"/>
                </a:solidFill>
              </a:rPr>
              <a:t>Warum ist Verschlüsselung wichtig?</a:t>
            </a:r>
          </a:p>
          <a:p>
            <a:pPr marL="400050" indent="-400050">
              <a:buFont typeface="Wingdings 3" charset="2"/>
              <a:buChar char=""/>
            </a:pPr>
            <a:r>
              <a:rPr lang="en-US" sz="1600" smtClean="0">
                <a:solidFill>
                  <a:srgbClr val="000000"/>
                </a:solidFill>
              </a:rPr>
              <a:t>Symmetrische Verschlüsselung</a:t>
            </a:r>
          </a:p>
          <a:p>
            <a:pPr marL="400050" indent="-400050">
              <a:buFont typeface="Wingdings 3" charset="2"/>
              <a:buChar char=""/>
            </a:pPr>
            <a:r>
              <a:rPr lang="en-US" sz="1600" smtClean="0">
                <a:solidFill>
                  <a:srgbClr val="000000"/>
                </a:solidFill>
              </a:rPr>
              <a:t>Asymmetrische Verschlüsselung</a:t>
            </a:r>
          </a:p>
          <a:p>
            <a:pPr marL="400050" indent="-400050">
              <a:buFont typeface="Wingdings 3" charset="2"/>
              <a:buChar char=""/>
            </a:pPr>
            <a:r>
              <a:rPr lang="en-US" sz="1600" smtClean="0">
                <a:solidFill>
                  <a:srgbClr val="000000"/>
                </a:solidFill>
              </a:rPr>
              <a:t>Hybride Verschlüsselung</a:t>
            </a:r>
          </a:p>
          <a:p>
            <a:pPr marL="400050" indent="-400050">
              <a:buFont typeface="Wingdings 3" charset="2"/>
              <a:buChar char=""/>
            </a:pPr>
            <a:r>
              <a:rPr lang="en-US" sz="1600" smtClean="0">
                <a:solidFill>
                  <a:srgbClr val="000000"/>
                </a:solidFill>
              </a:rPr>
              <a:t>Verschlüsselung im Alltag</a:t>
            </a:r>
          </a:p>
          <a:p>
            <a:pPr marL="400050" indent="-400050">
              <a:buFont typeface="Wingdings 3" charset="2"/>
              <a:buChar char=""/>
            </a:pPr>
            <a:r>
              <a:rPr lang="en-US" sz="1600" smtClean="0">
                <a:solidFill>
                  <a:srgbClr val="000000"/>
                </a:solidFill>
              </a:rPr>
              <a:t>Fazit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5B14B36-284F-85DD-D79F-79CADA9D3A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95842" y="6342031"/>
            <a:ext cx="1146283" cy="370396"/>
          </a:xfrm>
        </p:spPr>
        <p:txBody>
          <a:bodyPr/>
          <a:lstStyle/>
          <a:p>
            <a:fld id="{71AA3226-488D-40A5-910C-A551E6AD7DD3}" type="datetime1">
              <a:rPr lang="en-US" sz="1400" smtClean="0">
                <a:solidFill>
                  <a:schemeClr val="tx1"/>
                </a:solidFill>
              </a:rPr>
              <a:t>10/23/2024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8C635A8-6841-9FAB-359A-4F44A2794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2105" y="6492875"/>
            <a:ext cx="7619999" cy="365125"/>
          </a:xfrm>
        </p:spPr>
        <p:txBody>
          <a:bodyPr/>
          <a:lstStyle/>
          <a:p>
            <a:r>
              <a:rPr lang="en-US" sz="1400" smtClean="0">
                <a:solidFill>
                  <a:schemeClr val="tx1"/>
                </a:solidFill>
              </a:rPr>
              <a:t>Fouad Alabdullah             4 von 7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916" y="1693884"/>
            <a:ext cx="5451627" cy="315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11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3889" y="1059872"/>
            <a:ext cx="3012216" cy="4851349"/>
          </a:xfrm>
        </p:spPr>
        <p:txBody>
          <a:bodyPr>
            <a:normAutofit/>
          </a:bodyPr>
          <a:lstStyle/>
          <a:p>
            <a:r>
              <a:rPr lang="de-DE" dirty="0"/>
              <a:t>Einführung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280368" y="1059872"/>
            <a:ext cx="6224244" cy="48513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sz="1500" dirty="0"/>
              <a:t>1. Was ist Verschlüsselung?</a:t>
            </a:r>
          </a:p>
          <a:p>
            <a:pPr>
              <a:lnSpc>
                <a:spcPct val="90000"/>
              </a:lnSpc>
            </a:pPr>
            <a:r>
              <a:rPr lang="de-DE" sz="1500" dirty="0"/>
              <a:t>Definition:.</a:t>
            </a:r>
          </a:p>
          <a:p>
            <a:pPr>
              <a:lnSpc>
                <a:spcPct val="90000"/>
              </a:lnSpc>
            </a:pPr>
            <a:r>
              <a:rPr lang="de-DE" sz="1500" dirty="0"/>
              <a:t>Ziel: </a:t>
            </a:r>
          </a:p>
          <a:p>
            <a:pPr>
              <a:lnSpc>
                <a:spcPct val="90000"/>
              </a:lnSpc>
            </a:pPr>
            <a:r>
              <a:rPr lang="de-DE" sz="1500" dirty="0"/>
              <a:t>2. Warum ist Verschlüsselung wichtig?</a:t>
            </a:r>
          </a:p>
          <a:p>
            <a:pPr>
              <a:lnSpc>
                <a:spcPct val="90000"/>
              </a:lnSpc>
            </a:pPr>
            <a:r>
              <a:rPr lang="de-DE" sz="1500" dirty="0"/>
              <a:t>Datenschutz: </a:t>
            </a:r>
          </a:p>
          <a:p>
            <a:pPr>
              <a:lnSpc>
                <a:spcPct val="90000"/>
              </a:lnSpc>
            </a:pPr>
            <a:r>
              <a:rPr lang="de-DE" sz="1500" dirty="0"/>
              <a:t>Integrität.</a:t>
            </a:r>
          </a:p>
          <a:p>
            <a:pPr>
              <a:lnSpc>
                <a:spcPct val="90000"/>
              </a:lnSpc>
            </a:pPr>
            <a:r>
              <a:rPr lang="de-DE" sz="1500" dirty="0"/>
              <a:t>Vertraulichkeit: </a:t>
            </a:r>
          </a:p>
          <a:p>
            <a:pPr>
              <a:lnSpc>
                <a:spcPct val="90000"/>
              </a:lnSpc>
            </a:pPr>
            <a:r>
              <a:rPr lang="de-DE" sz="1500" dirty="0"/>
              <a:t>In vielen Branchen gibt es gesetzliche Vorgaben (z. B. DSGVO), die den Einsatz von Verschlüsselung erfordern.</a:t>
            </a:r>
          </a:p>
          <a:p>
            <a:pPr>
              <a:lnSpc>
                <a:spcPct val="90000"/>
              </a:lnSpc>
            </a:pPr>
            <a:endParaRPr lang="de-DE" sz="150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4FBDF5-DD76-FE30-35C6-8A8298496F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8329" y="6487604"/>
            <a:ext cx="1146283" cy="370396"/>
          </a:xfrm>
        </p:spPr>
        <p:txBody>
          <a:bodyPr/>
          <a:lstStyle/>
          <a:p>
            <a:fld id="{9C6DA762-C79F-4227-90F8-682486C0B01F}" type="datetime1">
              <a:rPr lang="en-US" sz="1400" smtClean="0">
                <a:solidFill>
                  <a:schemeClr val="tx1"/>
                </a:solidFill>
              </a:rPr>
              <a:t>10/23/2024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E640D9-A43F-F717-5ABF-0706E9A41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8938" y="6492875"/>
            <a:ext cx="7619999" cy="365125"/>
          </a:xfrm>
        </p:spPr>
        <p:txBody>
          <a:bodyPr/>
          <a:lstStyle/>
          <a:p>
            <a:r>
              <a:rPr lang="en-US" sz="1400" smtClean="0">
                <a:solidFill>
                  <a:schemeClr val="tx1"/>
                </a:solidFill>
              </a:rPr>
              <a:t>Fouad Alabdullah             4 von 7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38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27632" y="624110"/>
            <a:ext cx="2487168" cy="5575523"/>
          </a:xfrm>
        </p:spPr>
        <p:txBody>
          <a:bodyPr>
            <a:normAutofit/>
          </a:bodyPr>
          <a:lstStyle/>
          <a:p>
            <a:r>
              <a:rPr lang="de-DE" sz="2200" dirty="0"/>
              <a:t>Symmetrische Verschlüsselung</a:t>
            </a:r>
            <a:br>
              <a:rPr lang="de-DE" sz="2200" dirty="0"/>
            </a:br>
            <a:endParaRPr lang="de-DE" sz="22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00016" y="624110"/>
            <a:ext cx="6804596" cy="3777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dirty="0"/>
              <a:t>Funktionsweise</a:t>
            </a:r>
          </a:p>
          <a:p>
            <a:pPr>
              <a:lnSpc>
                <a:spcPct val="90000"/>
              </a:lnSpc>
            </a:pPr>
            <a:r>
              <a:rPr lang="de-DE" dirty="0"/>
              <a:t>Beispiel:</a:t>
            </a:r>
          </a:p>
          <a:p>
            <a:pPr>
              <a:lnSpc>
                <a:spcPct val="90000"/>
              </a:lnSpc>
            </a:pPr>
            <a:r>
              <a:rPr lang="de-DE" dirty="0"/>
              <a:t>AES (</a:t>
            </a:r>
            <a:r>
              <a:rPr lang="de-DE" dirty="0" err="1"/>
              <a:t>Advanced</a:t>
            </a:r>
            <a:r>
              <a:rPr lang="de-DE" dirty="0"/>
              <a:t> Encryption Standard): Wird häufig in sicheren Kommunikationssystemen und Netzwerken verwendet.</a:t>
            </a:r>
          </a:p>
          <a:p>
            <a:pPr>
              <a:lnSpc>
                <a:spcPct val="90000"/>
              </a:lnSpc>
            </a:pPr>
            <a:r>
              <a:rPr lang="de-DE" dirty="0"/>
              <a:t>Vorteile:</a:t>
            </a:r>
          </a:p>
          <a:p>
            <a:pPr>
              <a:lnSpc>
                <a:spcPct val="90000"/>
              </a:lnSpc>
            </a:pPr>
            <a:r>
              <a:rPr lang="de-DE" dirty="0"/>
              <a:t>Nachteile:</a:t>
            </a:r>
          </a:p>
          <a:p>
            <a:pPr>
              <a:lnSpc>
                <a:spcPct val="90000"/>
              </a:lnSpc>
            </a:pP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CCBEDF1-3900-EE6D-48B3-30FCEB53B7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76321" y="6500832"/>
            <a:ext cx="1146283" cy="370396"/>
          </a:xfrm>
        </p:spPr>
        <p:txBody>
          <a:bodyPr/>
          <a:lstStyle/>
          <a:p>
            <a:fld id="{1ECDB9D7-9905-4F8B-875E-CEC2F80C7AAC}" type="datetime1">
              <a:rPr lang="en-US" sz="1400" smtClean="0">
                <a:solidFill>
                  <a:schemeClr val="tx1"/>
                </a:solidFill>
              </a:rPr>
              <a:t>10/23/2024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C53FD7-2305-4AA1-AAB0-1DF5BEAFC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66380" y="6318270"/>
            <a:ext cx="7619999" cy="365125"/>
          </a:xfrm>
        </p:spPr>
        <p:txBody>
          <a:bodyPr/>
          <a:lstStyle/>
          <a:p>
            <a:r>
              <a:rPr lang="en-US" sz="1400" smtClean="0">
                <a:solidFill>
                  <a:schemeClr val="tx1"/>
                </a:solidFill>
              </a:rPr>
              <a:t>Fouad Alabdullah             4 von 7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7" name="Grafik 6" descr="Ein Bild, das Text, Screenshot, Diagramm, Schrift enthält.&#10;&#10;Automatisch generierte Beschreibung">
            <a:extLst>
              <a:ext uri="{FF2B5EF4-FFF2-40B4-BE49-F238E27FC236}">
                <a16:creationId xmlns:a16="http://schemas.microsoft.com/office/drawing/2014/main" id="{2C102624-2170-CBB6-B2CF-4E661073C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380" y="4483889"/>
            <a:ext cx="5773083" cy="164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2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8522" y="1262944"/>
            <a:ext cx="5122652" cy="12598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sz="2800" dirty="0">
                <a:solidFill>
                  <a:srgbClr val="475946"/>
                </a:solidFill>
              </a:rPr>
              <a:t>Asymmetrische Verschlüsselung</a:t>
            </a:r>
            <a:br>
              <a:rPr lang="de-DE" sz="2800" dirty="0">
                <a:solidFill>
                  <a:srgbClr val="475946"/>
                </a:solidFill>
              </a:rPr>
            </a:br>
            <a:endParaRPr lang="de-DE" sz="2800" dirty="0">
              <a:solidFill>
                <a:srgbClr val="475946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49225" y="2133600"/>
            <a:ext cx="2711813" cy="37592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rgbClr val="FFB847"/>
              </a:buClr>
            </a:pPr>
            <a:r>
              <a:rPr lang="de-DE" sz="1400" dirty="0"/>
              <a:t>Funktionsweise: </a:t>
            </a:r>
          </a:p>
          <a:p>
            <a:pPr>
              <a:lnSpc>
                <a:spcPct val="90000"/>
              </a:lnSpc>
              <a:buClr>
                <a:srgbClr val="FFB847"/>
              </a:buClr>
            </a:pPr>
            <a:r>
              <a:rPr lang="de-DE" sz="1400" dirty="0"/>
              <a:t>Beispiel:</a:t>
            </a:r>
          </a:p>
          <a:p>
            <a:pPr>
              <a:lnSpc>
                <a:spcPct val="90000"/>
              </a:lnSpc>
              <a:buClr>
                <a:srgbClr val="FFB847"/>
              </a:buClr>
            </a:pPr>
            <a:r>
              <a:rPr lang="de-DE" sz="1400" dirty="0"/>
              <a:t>RSA (</a:t>
            </a:r>
            <a:r>
              <a:rPr lang="de-DE" sz="1400" dirty="0" err="1"/>
              <a:t>Rivest</a:t>
            </a:r>
            <a:r>
              <a:rPr lang="de-DE" sz="1400" dirty="0"/>
              <a:t>–</a:t>
            </a:r>
            <a:r>
              <a:rPr lang="de-DE" sz="1400" dirty="0" err="1"/>
              <a:t>Shamir</a:t>
            </a:r>
            <a:r>
              <a:rPr lang="de-DE" sz="1400" dirty="0"/>
              <a:t>–</a:t>
            </a:r>
            <a:r>
              <a:rPr lang="de-DE" sz="1400" dirty="0" err="1"/>
              <a:t>Adleman</a:t>
            </a:r>
            <a:r>
              <a:rPr lang="de-DE" sz="1400" dirty="0"/>
              <a:t>): Wird oft für sichere Übertragungen und digitale Signaturen verwendet.</a:t>
            </a:r>
          </a:p>
          <a:p>
            <a:pPr>
              <a:lnSpc>
                <a:spcPct val="90000"/>
              </a:lnSpc>
              <a:buClr>
                <a:srgbClr val="FFB847"/>
              </a:buClr>
            </a:pPr>
            <a:r>
              <a:rPr lang="de-DE" sz="1400" dirty="0"/>
              <a:t>Vorteile:</a:t>
            </a:r>
          </a:p>
          <a:p>
            <a:pPr>
              <a:lnSpc>
                <a:spcPct val="90000"/>
              </a:lnSpc>
              <a:buClr>
                <a:srgbClr val="FFB847"/>
              </a:buClr>
            </a:pPr>
            <a:r>
              <a:rPr lang="de-DE" sz="1400" dirty="0"/>
              <a:t>Nachteile:</a:t>
            </a:r>
          </a:p>
          <a:p>
            <a:pPr>
              <a:lnSpc>
                <a:spcPct val="90000"/>
              </a:lnSpc>
              <a:buClr>
                <a:srgbClr val="FFB847"/>
              </a:buClr>
            </a:pPr>
            <a:endParaRPr lang="de-DE" sz="140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30BBC2D-F436-0492-8F0C-E81112DAE7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0277" y="6487604"/>
            <a:ext cx="1146283" cy="370396"/>
          </a:xfrm>
        </p:spPr>
        <p:txBody>
          <a:bodyPr/>
          <a:lstStyle/>
          <a:p>
            <a:fld id="{86D924CB-98C7-4757-9573-CFED9028DD1B}" type="datetime1">
              <a:rPr lang="en-US" sz="1400" smtClean="0">
                <a:solidFill>
                  <a:schemeClr val="tx1"/>
                </a:solidFill>
              </a:rPr>
              <a:t>10/23/2024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427E271-A978-6DD3-6954-047A6DAC4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0150" y="6456583"/>
            <a:ext cx="7619999" cy="365125"/>
          </a:xfrm>
        </p:spPr>
        <p:txBody>
          <a:bodyPr/>
          <a:lstStyle/>
          <a:p>
            <a:r>
              <a:rPr lang="en-US" sz="1400" dirty="0">
                <a:solidFill>
                  <a:schemeClr val="tx1"/>
                </a:solidFill>
              </a:rPr>
              <a:t>Fouad Alabdullah             4 von 7</a:t>
            </a:r>
          </a:p>
        </p:txBody>
      </p:sp>
      <p:pic>
        <p:nvPicPr>
          <p:cNvPr id="5" name="Grafik 4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BADC335C-0533-7F73-A4C3-7242D1702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-1"/>
            <a:ext cx="8534400" cy="54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69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sz="2700" dirty="0"/>
              <a:t>Hybride Verschlüsselung</a:t>
            </a:r>
            <a:br>
              <a:rPr lang="de-DE" sz="2700" dirty="0"/>
            </a:br>
            <a:endParaRPr lang="de-DE" sz="27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852303" y="782596"/>
            <a:ext cx="3415265" cy="1318053"/>
          </a:xfrm>
        </p:spPr>
        <p:txBody>
          <a:bodyPr>
            <a:normAutofit lnSpcReduction="10000"/>
          </a:bodyPr>
          <a:lstStyle/>
          <a:p>
            <a:r>
              <a:rPr lang="de-DE" sz="1600" dirty="0">
                <a:solidFill>
                  <a:srgbClr val="000000"/>
                </a:solidFill>
              </a:rPr>
              <a:t>Kombination:.</a:t>
            </a:r>
          </a:p>
          <a:p>
            <a:r>
              <a:rPr lang="de-DE" sz="1600" dirty="0">
                <a:solidFill>
                  <a:srgbClr val="000000"/>
                </a:solidFill>
              </a:rPr>
              <a:t>Beispiel:</a:t>
            </a:r>
          </a:p>
          <a:p>
            <a:r>
              <a:rPr lang="de-DE" sz="1600" dirty="0">
                <a:solidFill>
                  <a:srgbClr val="000000"/>
                </a:solidFill>
              </a:rPr>
              <a:t>SSL/TLS (für sichere Internetverbindungen).</a:t>
            </a:r>
          </a:p>
          <a:p>
            <a:endParaRPr lang="de-DE" sz="1600" dirty="0">
              <a:solidFill>
                <a:srgbClr val="000000"/>
              </a:solidFill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94027FF-737A-61B5-E635-32EB0480E3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97260" y="6579679"/>
            <a:ext cx="1146283" cy="370396"/>
          </a:xfrm>
        </p:spPr>
        <p:txBody>
          <a:bodyPr/>
          <a:lstStyle/>
          <a:p>
            <a:fld id="{5D3CDDBE-0971-4BBA-B6B2-B56C6F9C5B98}" type="datetime1">
              <a:rPr lang="en-US" sz="1400" smtClean="0">
                <a:solidFill>
                  <a:schemeClr val="tx1"/>
                </a:solidFill>
              </a:rPr>
              <a:t>10/23/2024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C1B4C16-5AAB-9723-42DB-5F91D078E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25430" y="6492875"/>
            <a:ext cx="7619999" cy="365125"/>
          </a:xfrm>
        </p:spPr>
        <p:txBody>
          <a:bodyPr/>
          <a:lstStyle/>
          <a:p>
            <a:r>
              <a:rPr lang="en-US" sz="1400" smtClean="0">
                <a:solidFill>
                  <a:schemeClr val="tx1"/>
                </a:solidFill>
              </a:rPr>
              <a:t>Fouad Alabdullah             4 von 7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92" y="2413687"/>
            <a:ext cx="9448800" cy="4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4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de-DE" sz="3100" dirty="0">
                <a:solidFill>
                  <a:schemeClr val="tx2">
                    <a:lumMod val="75000"/>
                  </a:schemeClr>
                </a:solidFill>
              </a:rPr>
              <a:t>Verschlüsselung im Alltag</a:t>
            </a:r>
            <a:br>
              <a:rPr lang="de-DE" sz="3100" dirty="0">
                <a:solidFill>
                  <a:schemeClr val="tx2">
                    <a:lumMod val="75000"/>
                  </a:schemeClr>
                </a:solidFill>
              </a:rPr>
            </a:br>
            <a:endParaRPr lang="de-DE" sz="3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HTTPS: Verschlüsselt den Datenverkehr auf Webseiten, um sicherzustellen, dass sensible Informationen (wie Passwörter) geschützt sind.</a:t>
            </a:r>
          </a:p>
          <a:p>
            <a:r>
              <a:rPr lang="de-DE" dirty="0">
                <a:solidFill>
                  <a:schemeClr val="tx2">
                    <a:lumMod val="75000"/>
                  </a:schemeClr>
                </a:solidFill>
              </a:rPr>
              <a:t>Verschlüsselung von Festplatten: BitLocker oder FileVault verschlüsseln Daten auf Speichermedien, um sie vor unbefugtem Zugriff zu schützen.</a:t>
            </a:r>
          </a:p>
          <a:p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BBECAC-E1DF-C854-8DAF-5754E186E4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26712" y="6467396"/>
            <a:ext cx="1146283" cy="370396"/>
          </a:xfrm>
        </p:spPr>
        <p:txBody>
          <a:bodyPr/>
          <a:lstStyle/>
          <a:p>
            <a:fld id="{5F4FEAD6-3FB8-4A48-B43C-D959420C7980}" type="datetime1">
              <a:rPr lang="en-US" sz="1400" smtClean="0">
                <a:solidFill>
                  <a:schemeClr val="tx1"/>
                </a:solidFill>
              </a:rPr>
              <a:t>10/23/2024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B77634-1A0F-59FE-0CB0-CB0950014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147" y="6408395"/>
            <a:ext cx="7619999" cy="365125"/>
          </a:xfrm>
        </p:spPr>
        <p:txBody>
          <a:bodyPr/>
          <a:lstStyle/>
          <a:p>
            <a:r>
              <a:rPr lang="en-US" sz="1400" smtClean="0">
                <a:solidFill>
                  <a:schemeClr val="tx1"/>
                </a:solidFill>
              </a:rPr>
              <a:t>Fouad Alabdullah             4 von 7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04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de-DE" sz="3200" dirty="0">
                <a:solidFill>
                  <a:schemeClr val="tx1"/>
                </a:solidFill>
              </a:rPr>
              <a:t>Fazit</a:t>
            </a:r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B678EC37-2066-421C-62DE-A7AEB43FDB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616554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A3D70AE-ED2A-8D57-D674-3C4DFD44E7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78485" y="6487604"/>
            <a:ext cx="1146283" cy="370396"/>
          </a:xfrm>
        </p:spPr>
        <p:txBody>
          <a:bodyPr/>
          <a:lstStyle/>
          <a:p>
            <a:fld id="{A7539CC9-2DE0-48A4-ACF0-C0F3803DD180}" type="datetime1">
              <a:rPr lang="en-US" sz="1400" smtClean="0">
                <a:solidFill>
                  <a:schemeClr val="tx1"/>
                </a:solidFill>
              </a:rPr>
              <a:t>10/23/2024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170A53A-25D8-DA80-ACCA-F22CBB336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9080" y="6422366"/>
            <a:ext cx="7619999" cy="365125"/>
          </a:xfrm>
        </p:spPr>
        <p:txBody>
          <a:bodyPr/>
          <a:lstStyle/>
          <a:p>
            <a:r>
              <a:rPr lang="en-US" sz="1400" smtClean="0">
                <a:solidFill>
                  <a:schemeClr val="tx1"/>
                </a:solidFill>
              </a:rPr>
              <a:t>Fouad Alabdullah             4 von 7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06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TM04033919[[fn=Schaltkreis]]</Template>
  <TotalTime>0</TotalTime>
  <Words>250</Words>
  <Application>Microsoft Office PowerPoint</Application>
  <PresentationFormat>Breitbild</PresentationFormat>
  <Paragraphs>55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2" baseType="lpstr">
      <vt:lpstr>Aptos</vt:lpstr>
      <vt:lpstr>Arial</vt:lpstr>
      <vt:lpstr>Century Gothic</vt:lpstr>
      <vt:lpstr>Wingdings 3</vt:lpstr>
      <vt:lpstr>Fetzen</vt:lpstr>
      <vt:lpstr>Verschlüsselung</vt:lpstr>
      <vt:lpstr>Einführung</vt:lpstr>
      <vt:lpstr>Symmetrische Verschlüsselung </vt:lpstr>
      <vt:lpstr>Asymmetrische Verschlüsselung </vt:lpstr>
      <vt:lpstr>Hybride Verschlüsselung </vt:lpstr>
      <vt:lpstr>Verschlüsselung im Alltag </vt:lpstr>
      <vt:lpstr>Fazit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Verschlüsselung</dc:title>
  <dc:creator>Alabdullah</dc:creator>
  <cp:lastModifiedBy>Alabdullah</cp:lastModifiedBy>
  <cp:revision>11</cp:revision>
  <dcterms:created xsi:type="dcterms:W3CDTF">2024-10-22T12:56:48Z</dcterms:created>
  <dcterms:modified xsi:type="dcterms:W3CDTF">2024-10-23T10:50:45Z</dcterms:modified>
</cp:coreProperties>
</file>