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CB54A-C729-44F8-BC09-27811C7B769B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A8560-4DA5-4BDE-B5A3-DC6C3E3AC4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622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4BBB-8879-4893-B9C7-4B01154C3EEA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88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A57D-F545-4181-98FB-087B4C70347C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179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656D-9B6F-4ED9-AEDA-BEF096DA5D15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343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931DE-95D6-4035-B1D8-E1D5AD602313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27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780E-08FF-455A-BA32-F1A34FCCBEE5}" type="datetime1">
              <a:rPr lang="de-DE" smtClean="0"/>
              <a:t>23.10.2024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7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1795-A17D-4313-AA46-907DE06A427E}" type="datetime1">
              <a:rPr lang="de-DE" smtClean="0"/>
              <a:t>23.10.2024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91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BB9A0-2E61-443F-AB64-A2344098E989}" type="datetime1">
              <a:rPr lang="de-DE" smtClean="0"/>
              <a:t>23.10.2024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82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7171-52AF-4609-B539-8ABDAC636031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77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3EEA9-45C9-4A6A-A828-5D2BC1376C90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62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2C56-114E-407B-9C55-BDAAACC5B01C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84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91E7-AA62-4C21-93CF-C23F1A7F0FEB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083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46DFE-B2E7-46B6-BB0B-BFEE5FDB9B53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NAJMEH ADIBI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109A-36BA-4458-A71D-5806005566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07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9600" b="1" i="1" dirty="0" smtClean="0"/>
              <a:t>TOM</a:t>
            </a:r>
            <a:endParaRPr lang="de-DE" sz="9600" b="1" i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83223" y="6356350"/>
            <a:ext cx="2743200" cy="365125"/>
          </a:xfrm>
        </p:spPr>
        <p:txBody>
          <a:bodyPr/>
          <a:lstStyle/>
          <a:p>
            <a:fld id="{1166785D-1CF4-4A50-B78D-BA948A2D0D3D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495800" y="6356349"/>
            <a:ext cx="4114800" cy="365125"/>
          </a:xfrm>
        </p:spPr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NAJMEH ADIBI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05100" cy="365125"/>
          </a:xfrm>
        </p:spPr>
        <p:txBody>
          <a:bodyPr/>
          <a:lstStyle/>
          <a:p>
            <a:fld id="{36D1109A-36BA-4458-A71D-58060055661C}" type="slidenum">
              <a:rPr lang="de-DE" smtClean="0">
                <a:solidFill>
                  <a:srgbClr val="00B0F0"/>
                </a:solidFill>
              </a:rPr>
              <a:t>1</a:t>
            </a:fld>
            <a:r>
              <a:rPr lang="de-DE" dirty="0" smtClean="0">
                <a:solidFill>
                  <a:srgbClr val="00B0F0"/>
                </a:solidFill>
              </a:rPr>
              <a:t>/8</a:t>
            </a:r>
            <a:endParaRPr lang="de-D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47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72207" y="6356350"/>
            <a:ext cx="2743200" cy="365125"/>
          </a:xfrm>
        </p:spPr>
        <p:txBody>
          <a:bodyPr/>
          <a:lstStyle/>
          <a:p>
            <a:fld id="{439A4BBB-8879-4893-B9C7-4B01154C3EEA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400" i="1" dirty="0" smtClean="0">
                <a:solidFill>
                  <a:srgbClr val="00B0F0"/>
                </a:solidFill>
              </a:rPr>
              <a:t>NAJMEH ADIBI</a:t>
            </a:r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557845" y="6356350"/>
            <a:ext cx="2836985" cy="365125"/>
          </a:xfrm>
        </p:spPr>
        <p:txBody>
          <a:bodyPr/>
          <a:lstStyle/>
          <a:p>
            <a:fld id="{36D1109A-36BA-4458-A71D-58060055661C}" type="slidenum">
              <a:rPr lang="de-DE" smtClean="0">
                <a:solidFill>
                  <a:srgbClr val="00B0F0"/>
                </a:solidFill>
              </a:rPr>
              <a:t>2</a:t>
            </a:fld>
            <a:r>
              <a:rPr lang="de-DE" dirty="0" smtClean="0">
                <a:solidFill>
                  <a:srgbClr val="00B0F0"/>
                </a:solidFill>
              </a:rPr>
              <a:t>/8</a:t>
            </a:r>
            <a:endParaRPr lang="de-DE" dirty="0">
              <a:solidFill>
                <a:srgbClr val="00B0F0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5" y="1776046"/>
            <a:ext cx="6268915" cy="349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1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0230" y="1755286"/>
            <a:ext cx="10515600" cy="4351338"/>
          </a:xfrm>
        </p:spPr>
        <p:txBody>
          <a:bodyPr>
            <a:normAutofit/>
          </a:bodyPr>
          <a:lstStyle/>
          <a:p>
            <a:r>
              <a:rPr lang="de-DE" sz="48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de-DE" sz="4800" dirty="0" smtClean="0"/>
              <a:t>. Technische Maßnahmen</a:t>
            </a:r>
          </a:p>
          <a:p>
            <a:endParaRPr lang="de-DE" sz="4800" dirty="0"/>
          </a:p>
          <a:p>
            <a:r>
              <a:rPr lang="de-DE" sz="48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de-DE" sz="4800" dirty="0" smtClean="0"/>
              <a:t>. Organisatorische Maßnahmen</a:t>
            </a:r>
            <a:endParaRPr lang="de-DE" sz="4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41484" y="6235944"/>
            <a:ext cx="2743200" cy="485531"/>
          </a:xfrm>
        </p:spPr>
        <p:txBody>
          <a:bodyPr/>
          <a:lstStyle/>
          <a:p>
            <a:fld id="{FC10A57D-F545-4181-98FB-087B4C70347C}" type="datetime1">
              <a:rPr lang="de-DE" sz="1400" smtClean="0">
                <a:solidFill>
                  <a:srgbClr val="00B0F0"/>
                </a:solidFill>
              </a:rPr>
              <a:t>23.10.2024</a:t>
            </a:fld>
            <a:endParaRPr lang="de-DE" sz="1400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400" dirty="0" smtClean="0">
                <a:solidFill>
                  <a:srgbClr val="00B0F0"/>
                </a:solidFill>
              </a:rPr>
              <a:t>NAJMEH ADIBI</a:t>
            </a:r>
            <a:endParaRPr lang="de-DE" sz="1400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513884" y="6371370"/>
            <a:ext cx="2743200" cy="365125"/>
          </a:xfrm>
        </p:spPr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3/8</a:t>
            </a:r>
            <a:endParaRPr lang="de-D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4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5400" b="1" dirty="0" smtClean="0"/>
              <a:t>Technische </a:t>
            </a:r>
            <a:r>
              <a:rPr lang="de-DE" sz="5400" b="1" dirty="0" smtClean="0"/>
              <a:t>Maßnahmen</a:t>
            </a:r>
            <a:br>
              <a:rPr lang="de-DE" sz="5400" b="1" dirty="0" smtClean="0"/>
            </a:br>
            <a:endParaRPr lang="de-DE" sz="3100" b="1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86" y="1756002"/>
            <a:ext cx="6259819" cy="3414447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66800" y="6355862"/>
            <a:ext cx="2743200" cy="365125"/>
          </a:xfrm>
        </p:spPr>
        <p:txBody>
          <a:bodyPr/>
          <a:lstStyle/>
          <a:p>
            <a:fld id="{FC10A57D-F545-4181-98FB-087B4C70347C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94643" y="6355862"/>
            <a:ext cx="4114800" cy="365125"/>
          </a:xfrm>
        </p:spPr>
        <p:txBody>
          <a:bodyPr/>
          <a:lstStyle/>
          <a:p>
            <a:r>
              <a:rPr lang="de-DE" sz="1400" i="1" dirty="0" smtClean="0">
                <a:solidFill>
                  <a:srgbClr val="00B0F0"/>
                </a:solidFill>
              </a:rPr>
              <a:t>NAJMEH</a:t>
            </a:r>
            <a:r>
              <a:rPr lang="de-DE" sz="1400" dirty="0" smtClean="0">
                <a:solidFill>
                  <a:srgbClr val="00B0F0"/>
                </a:solidFill>
              </a:rPr>
              <a:t> </a:t>
            </a:r>
            <a:r>
              <a:rPr lang="de-DE" sz="1400" i="1" dirty="0" smtClean="0">
                <a:solidFill>
                  <a:srgbClr val="00B0F0"/>
                </a:solidFill>
              </a:rPr>
              <a:t>ADIBI</a:t>
            </a:r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4/8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91887" y="3244334"/>
            <a:ext cx="2659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Verschlüsselung. Firewall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026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b="1" dirty="0" smtClean="0"/>
              <a:t>Organisatorische </a:t>
            </a:r>
            <a:r>
              <a:rPr lang="de-DE" sz="4800" b="1" dirty="0" smtClean="0"/>
              <a:t>Maßnahmen</a:t>
            </a:r>
            <a:r>
              <a:rPr lang="de-DE" b="1" dirty="0" smtClean="0"/>
              <a:t/>
            </a:r>
            <a:br>
              <a:rPr lang="de-DE" b="1" dirty="0" smtClean="0"/>
            </a:br>
            <a:endParaRPr lang="de-DE" sz="2200" b="1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19" y="1846385"/>
            <a:ext cx="5271781" cy="3508131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42546" y="6356349"/>
            <a:ext cx="2743200" cy="365125"/>
          </a:xfrm>
        </p:spPr>
        <p:txBody>
          <a:bodyPr/>
          <a:lstStyle/>
          <a:p>
            <a:fld id="{FC10A57D-F545-4181-98FB-087B4C70347C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400" i="1" dirty="0" smtClean="0">
                <a:solidFill>
                  <a:srgbClr val="00B0F0"/>
                </a:solidFill>
              </a:rPr>
              <a:t>NAJMEH ADIBI</a:t>
            </a:r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5/8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59839" y="3244334"/>
            <a:ext cx="2625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Bewusstsein der Mitarbeiter, kontinuierliche Schulungen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28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09699" y="6113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b="1" i="1" dirty="0" smtClean="0">
                <a:solidFill>
                  <a:schemeClr val="accent1">
                    <a:lumMod val="50000"/>
                  </a:schemeClr>
                </a:solidFill>
              </a:rPr>
              <a:t>Ein einfaches Beispiel aus dem Alltag:</a:t>
            </a:r>
            <a:endParaRPr lang="de-DE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745" y="2219711"/>
            <a:ext cx="5161085" cy="2638833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92369" y="6356350"/>
            <a:ext cx="2743200" cy="365125"/>
          </a:xfrm>
        </p:spPr>
        <p:txBody>
          <a:bodyPr/>
          <a:lstStyle/>
          <a:p>
            <a:fld id="{FC10A57D-F545-4181-98FB-087B4C70347C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4785" y="6356350"/>
            <a:ext cx="4114800" cy="365125"/>
          </a:xfrm>
        </p:spPr>
        <p:txBody>
          <a:bodyPr/>
          <a:lstStyle/>
          <a:p>
            <a:r>
              <a:rPr lang="de-DE" sz="1600" i="1" dirty="0" smtClean="0">
                <a:solidFill>
                  <a:srgbClr val="00B0F0"/>
                </a:solidFill>
              </a:rPr>
              <a:t>NAJMEH ADIBI</a:t>
            </a:r>
            <a:endParaRPr lang="de-DE" sz="1600" i="1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2146" y="6382238"/>
            <a:ext cx="2634762" cy="365125"/>
          </a:xfrm>
        </p:spPr>
        <p:txBody>
          <a:bodyPr/>
          <a:lstStyle/>
          <a:p>
            <a:fld id="{36D1109A-36BA-4458-A71D-58060055661C}" type="slidenum">
              <a:rPr lang="de-DE" smtClean="0">
                <a:solidFill>
                  <a:srgbClr val="00B0F0"/>
                </a:solidFill>
              </a:rPr>
              <a:t>6</a:t>
            </a:fld>
            <a:r>
              <a:rPr lang="de-DE" dirty="0" smtClean="0">
                <a:solidFill>
                  <a:srgbClr val="00B0F0"/>
                </a:solidFill>
              </a:rPr>
              <a:t>/8</a:t>
            </a:r>
            <a:endParaRPr lang="de-D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6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 rot="10800000" flipV="1">
            <a:off x="1216091" y="933060"/>
            <a:ext cx="9144000" cy="2444621"/>
          </a:xfrm>
        </p:spPr>
        <p:txBody>
          <a:bodyPr>
            <a:normAutofit fontScale="90000"/>
          </a:bodyPr>
          <a:lstStyle/>
          <a:p>
            <a:r>
              <a:rPr lang="de-DE" sz="7200" dirty="0" smtClean="0">
                <a:solidFill>
                  <a:srgbClr val="00B0F0"/>
                </a:solidFill>
              </a:rPr>
              <a:t/>
            </a:r>
            <a:br>
              <a:rPr lang="de-DE" sz="7200" dirty="0" smtClean="0">
                <a:solidFill>
                  <a:srgbClr val="00B0F0"/>
                </a:solidFill>
              </a:rPr>
            </a:br>
            <a:r>
              <a:rPr lang="de-DE" sz="8000" dirty="0" smtClean="0">
                <a:solidFill>
                  <a:srgbClr val="00B0F0"/>
                </a:solidFill>
              </a:rPr>
              <a:t>FAZIT</a:t>
            </a:r>
            <a:r>
              <a:rPr lang="de-DE" sz="7200" dirty="0" smtClean="0">
                <a:solidFill>
                  <a:srgbClr val="00B0F0"/>
                </a:solidFill>
              </a:rPr>
              <a:t/>
            </a:r>
            <a:br>
              <a:rPr lang="de-DE" sz="7200" dirty="0" smtClean="0">
                <a:solidFill>
                  <a:srgbClr val="00B0F0"/>
                </a:solidFill>
              </a:rPr>
            </a:br>
            <a:endParaRPr lang="de-DE" sz="3200" i="1" dirty="0">
              <a:solidFill>
                <a:srgbClr val="00206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76654" y="6356350"/>
            <a:ext cx="2743200" cy="365125"/>
          </a:xfrm>
        </p:spPr>
        <p:txBody>
          <a:bodyPr/>
          <a:lstStyle/>
          <a:p>
            <a:fld id="{439A4BBB-8879-4893-B9C7-4B01154C3EEA}" type="datetime1">
              <a:rPr lang="de-DE" sz="1400" smtClean="0">
                <a:solidFill>
                  <a:srgbClr val="00B0F0"/>
                </a:solidFill>
              </a:rPr>
              <a:t>23.10.2024</a:t>
            </a:fld>
            <a:endParaRPr lang="de-DE" sz="1400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58407" y="6356350"/>
            <a:ext cx="4114800" cy="365125"/>
          </a:xfrm>
        </p:spPr>
        <p:txBody>
          <a:bodyPr/>
          <a:lstStyle/>
          <a:p>
            <a:r>
              <a:rPr lang="de-DE" sz="1400" dirty="0" smtClean="0">
                <a:solidFill>
                  <a:srgbClr val="00B0F0"/>
                </a:solidFill>
              </a:rPr>
              <a:t>NAJMEH ADIBI</a:t>
            </a:r>
            <a:endParaRPr lang="de-DE" sz="1400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821616" y="6356349"/>
            <a:ext cx="2743200" cy="365125"/>
          </a:xfrm>
        </p:spPr>
        <p:txBody>
          <a:bodyPr/>
          <a:lstStyle/>
          <a:p>
            <a:fld id="{36D1109A-36BA-4458-A71D-58060055661C}" type="slidenum">
              <a:rPr lang="de-DE" smtClean="0">
                <a:solidFill>
                  <a:srgbClr val="00B0F0"/>
                </a:solidFill>
              </a:rPr>
              <a:t>7</a:t>
            </a:fld>
            <a:r>
              <a:rPr lang="de-DE" dirty="0" smtClean="0">
                <a:solidFill>
                  <a:srgbClr val="00B0F0"/>
                </a:solidFill>
              </a:rPr>
              <a:t>/8</a:t>
            </a:r>
            <a:endParaRPr lang="de-D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0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400" i="1" dirty="0" smtClean="0">
                <a:solidFill>
                  <a:srgbClr val="002060"/>
                </a:solidFill>
              </a:rPr>
              <a:t>Vielen Dank für Ihre Aufmerksamkeit</a:t>
            </a:r>
            <a:endParaRPr lang="de-DE" sz="4400" i="1" dirty="0">
              <a:solidFill>
                <a:srgbClr val="00206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27185" y="6356350"/>
            <a:ext cx="2743200" cy="365125"/>
          </a:xfrm>
        </p:spPr>
        <p:txBody>
          <a:bodyPr/>
          <a:lstStyle/>
          <a:p>
            <a:fld id="{439A4BBB-8879-4893-B9C7-4B01154C3EEA}" type="datetime1">
              <a:rPr lang="de-DE" sz="1400" i="1" smtClean="0">
                <a:solidFill>
                  <a:srgbClr val="00B0F0"/>
                </a:solidFill>
              </a:rPr>
              <a:t>23.10.2024</a:t>
            </a:fld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400" i="1" dirty="0" smtClean="0">
                <a:solidFill>
                  <a:srgbClr val="00B0F0"/>
                </a:solidFill>
              </a:rPr>
              <a:t>NAJMEH ADIBI</a:t>
            </a:r>
            <a:endParaRPr lang="de-DE" sz="1400" i="1" dirty="0">
              <a:solidFill>
                <a:srgbClr val="00B0F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9094179" y="6362575"/>
            <a:ext cx="2494083" cy="365125"/>
          </a:xfrm>
        </p:spPr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8/8</a:t>
            </a:r>
            <a:endParaRPr lang="de-DE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</Words>
  <Application>Microsoft Office PowerPoint</Application>
  <PresentationFormat>Breitbild</PresentationFormat>
  <Paragraphs>35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TOM</vt:lpstr>
      <vt:lpstr>PowerPoint-Präsentation</vt:lpstr>
      <vt:lpstr>PowerPoint-Präsentation</vt:lpstr>
      <vt:lpstr>Technische Maßnahmen </vt:lpstr>
      <vt:lpstr>Organisatorische Maßnahmen </vt:lpstr>
      <vt:lpstr>Ein einfaches Beispiel aus dem Alltag:</vt:lpstr>
      <vt:lpstr> FAZIT </vt:lpstr>
      <vt:lpstr>Vielen Dank für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</dc:title>
  <dc:creator>User</dc:creator>
  <cp:lastModifiedBy>User</cp:lastModifiedBy>
  <cp:revision>12</cp:revision>
  <dcterms:created xsi:type="dcterms:W3CDTF">2024-10-22T10:42:02Z</dcterms:created>
  <dcterms:modified xsi:type="dcterms:W3CDTF">2024-10-23T06:45:15Z</dcterms:modified>
</cp:coreProperties>
</file>