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29984"/>
            <a:ext cx="12161520" cy="128016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73736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2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B  ·  LERNFELD 2  ·  LERNEINHEIT 10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214884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 abschließen und bewerten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36118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der Auftrag gebracht hat — und was beim nächsten anders läuft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58064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·  Umschulung Fachinformatiker/-in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in dieser Lerneinheit geht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10 Auftrag abschließen und bewerten | 10.08.2026 | Seite 2 von 13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Auftrag kaufmännisch abschließen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Kundenzufriedenheit erheben und auswerten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eigene Vorgehen reflektieren und Verbesserungen ableiten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Folgebedarf erkennen und ansprechen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Wiederholung und Modulprüfung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315200" y="1371600"/>
            <a:ext cx="4343400" cy="27432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16368" y="1517904"/>
            <a:ext cx="3941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Ergebnis am Ende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516368" y="1938528"/>
            <a:ext cx="39410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abgeschlossener und ausgewerteter Kundenauftrag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Unterrichtseinheiten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davon 4 praktisch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507492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422392"/>
            <a:ext cx="106984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Arbeitsplatz läuft, die Rechnung ist gestellt. Was gibt es jetzt noch zu tun?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Auftrag ist mehr als die Übergabe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10 Auftrag abschließen und bewerten | 10.08.2026 | Seite 3 von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4173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98448" y="139903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Kaufmännisch abschließen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70992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Rechnung stellen, Zahlungseingang überwachen, Nachkalkulation durchführen.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37744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3774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98448" y="235915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 vervollständigen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267004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Testprotokoll, Übergabeprotokoll, Konfiguration, Lizenzübersicht — geordnet und auffindbar ablegen.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33756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3375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98448" y="331927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Rückmeldung einholen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98448" y="363016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Kundenzufriedenheit erheben, solange die Zusammenarbeit frisch in Erinnerung ist.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29768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297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298448" y="427939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Erkenntnisse sichern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298448" y="459028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lief gut, was nicht, und was ändern wir beim nächsten Auftrag konkret?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02920" y="5257800"/>
            <a:ext cx="11155680" cy="685800"/>
          </a:xfrm>
          <a:prstGeom prst="roundRect">
            <a:avLst>
              <a:gd name="adj" fmla="val 80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330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31520" y="5568696"/>
            <a:ext cx="10698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nach der Übergabe abbricht, verschenkt die drei wertvollsten Dinge: die Zahlen, die Rückmeldung und den Folgeauftrag.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Auftrag in Zahlen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10 Auftrag abschließen und bewerten | 10.08.2026 | Seite 4 von 13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651760"/>
                <a:gridCol w="2651760"/>
                <a:gridCol w="26517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Abweichung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Selbstkosten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17.032,00 €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18.334,00 €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+ 1.302,00 €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Erlös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19.075,84 €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19.075,84 €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unverändert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Gewinn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2.043,84 €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741,84 €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− 1.302,00 €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Gewinnquote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12,00 %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4,05 %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− 7,95 Punkte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3200400"/>
            <a:ext cx="11155680" cy="1143000"/>
          </a:xfrm>
          <a:prstGeom prst="roundRect">
            <a:avLst>
              <a:gd name="adj" fmla="val 48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04088" y="3346704"/>
            <a:ext cx="107533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Woraus sich die Abweichung zusammensetzt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04088" y="3767328"/>
            <a:ext cx="107533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Arbeitszeit 682,00 €  ·  Material 440,00 €  ·  nicht kalkulierte Fahrtkosten 180,00 €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02920" y="452628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45994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731520" y="483717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Auftrag war richtig — er war nur schlecht kalkuliert. Das ist ein Unterschied, den man dem eigenen Betrieb erklären können muss.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Kundenzufriedenheit erheben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10 Auftrag abschließen und bewerten | 10.08.2026 | Seite 5 von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86400" cy="2651760"/>
          </a:xfrm>
          <a:prstGeom prst="roundRect">
            <a:avLst>
              <a:gd name="adj" fmla="val 206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kurz halten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508406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länger der Bogen, desto seltener kommt er zurück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Sechs Fragen und ein Freitextfeld genügen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ausgefüllter kurzer Bogen ist mehr wert als ein unbeantworteter langer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86400" cy="2651760"/>
          </a:xfrm>
          <a:prstGeom prst="roundRect">
            <a:avLst>
              <a:gd name="adj" fmla="val 2069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gefragt wird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73368" y="1938528"/>
            <a:ext cx="508406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Haben wir den Bedarf richtig verstanden?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 das Angebot nachvollziehbar?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Wurde der Termin gehalten?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 die Einweisung hilfreich?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sollten wir besser machen?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420624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2793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451713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interessanteste Antwort steht fast immer im Freitextfeld. Zahlenwerte zeigen, dass etwas nicht stimmt — der Freitext zeigt, was.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Auftragsabschluss ist der beste Zeitpunkt für den nächsten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10 Auftrag abschließen und bewerten | 10.08.2026 | Seite 6 von 13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Zufriedenheit und Vertrauen sind unmittelbar nach einem gelungenen Auftrag am höchsten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Kunde kennt Sie jetzt, Sie kennen seine Umgebung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Sie nach Wartungsvertrag, weiteren Vorhaben und Weiterempfehlung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Halten Sie fest, was der Kunde beiläufig erwähnt — daraus entstehen die nächsten Aufträge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Steinbach &amp; Partner offen: Serverraum, Datensicherung ins Rechenzentrum, weitere Arbeitsplätze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20624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2793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31520" y="4517136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letzte Frage im Zufriedenheitsbogen ist keine Höflichkeit, sondern Vertrieb.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507492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42239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Formulieren Sie zwei Sätze, mit denen Sie nach Folgebedarf fragen, ohne aufdringlich zu wirken.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Reflexion: ehrlich, nicht schön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10 Auftrag abschließen und bewerten | 10.08.2026 | Seite 7 von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7432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erfüllt?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 gehalten?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eingehalten?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 vollständig?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743200"/>
          </a:xfrm>
          <a:prstGeom prst="roundRect">
            <a:avLst>
              <a:gd name="adj" fmla="val 2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hat gut funktioniert?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hat es gehakt?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ging Zeit verloren, und warum?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743200"/>
          </a:xfrm>
          <a:prstGeom prst="roundRect">
            <a:avLst>
              <a:gd name="adj" fmla="val 2000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Übertrag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drei Dinge machen Sie beim nächsten Mal anders?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Welches Thema nehmen Sie sich bis zur Prüfung vor?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429768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3708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4608576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Reflexionsbogen wird nicht benotet. Fehler zu benennen ist der Sinn der Übung, nicht ihr Nachteil.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Auftrag von Anfang bis Ende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10 Auftrag abschließen und bewerten | 10.08.2026 | Seite 8 von 13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298448"/>
          <a:ext cx="1115568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5852160"/>
                <a:gridCol w="47548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Sie getan haben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Ihr Ergebnis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Bedarf geklärt, Anforderungen abgeleitet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Lastenheft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02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Komponenten bestimmt, Datenblätter ausgewertet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Konfigurationsentwurf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 und Lizenzen festgelegt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Lizenzübersicht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Ergonomie und Barrierefreiheit eingeplant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Arbeitsplatzkonzept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Energiebedarf und Stromversorgung geklärt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Variantenvergleich, USV-Auslegung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06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Angebote eingeholt und bewertet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Lieferantenentscheidung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Angebot kalkuliert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Verbindliches Angebot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08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Bestellt, Wareneingang geprüft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Wareneingangsprotokoll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Aufgebaut, eingerichtet, geprüft, übergeben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Test- und Übergabeprotokoll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Ausgewertet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Nachkalkulation und Reflexion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5230368"/>
            <a:ext cx="11155680" cy="658368"/>
          </a:xfrm>
          <a:prstGeom prst="roundRect">
            <a:avLst>
              <a:gd name="adj" fmla="val 8333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5303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5541264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Zehn Lerneinheiten, ein Auftrag. Genau so beschreibt der Rahmenlehrplan die berufliche Handlung — und genau so wird sie geprüft.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Modulprüfung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10 Auftrag abschließen und bewerten | 10.08.2026 | Seite 9 von 13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7498080"/>
                <a:gridCol w="2743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Teil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Inhalt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Punkte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Anforderungen, Kennzeichen, Software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Technische Berechnungen: Datenmengen, Energie, USV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Beschaffung und Kalkulation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Vertrag und Auftragsabschluss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Bearbeitungszeit 150 Minuten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3840480"/>
            <a:ext cx="11155680" cy="1051560"/>
          </a:xfrm>
          <a:prstGeom prst="roundRect">
            <a:avLst>
              <a:gd name="adj" fmla="val 521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04088" y="3986784"/>
            <a:ext cx="107533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Notenschlüssel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04088" y="4407408"/>
            <a:ext cx="107533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 100–92  ·  2: 91–81  ·  3: 80–67  ·  4: 66–50  ·  5: 49–30  ·  6: 29–0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02920" y="507492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51480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731520" y="5385816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kaufmännische Teil umfasst die Hälfte der Punkte. Das entspricht seinem Gewicht im Modul und im Prüfungskatalog.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Womit Sie rechnen müssen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10 Auftrag abschließen und bewerten | 10.08.2026 | Seite 10 von 13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111556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Datenmengen und Übertragungszeiten — Bit und Byte, dezimal und binär, brutto und netto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Energiebedarf und Energiekosten über die Nutzungsdauer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USV: Scheinleistung, Überbrückungsdauer, Klassen VFD, VI und VFI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Bezugspreisermittlung und Nutzwertanalyse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Kalkulationsschema bis zum Listenverkaufspreis, Skonto und Rabatt im Hundert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Nachkalkulation und Soll-Ist-Vergleich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Vertragsstörungen einordnen, Rangfolge der Mängelrechte, Rügepflicht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Protokolle: Test, Übergabe, Abnahme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498348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50749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5330952"/>
            <a:ext cx="106984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Gehen Sie den Lernzettel durch und markieren Sie die drei Punkte, bei denen Sie sich am unsichersten fühlen.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zwölf häufigsten Fehler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10 Auftrag abschließen und bewerten | 10.08.2026 | Seite 11 von 13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5806440"/>
                <a:gridCol w="58064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Rechnen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Recht und Kaufmännisches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Faktor acht zwischen Bit und Byte vergessen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Skonto und Rabatt multiplizieren statt teilen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GB und GiB gleichsetzen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Mahnung für zwingend halten trotz festem Termin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Bruttorate statt Nettorate verwenden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Rügefrist beim Handelskauf übersehen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Standbyzeit nur für Arbeitstage rechnen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Nacherfüllung überspringen und sofort zurücktreten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der USV die Amperestunden addieren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Minderlieferung nicht als Sachmangel erkennen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Wirkungsgrad vergessen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eigene Arbeitszeit nicht kalkulieren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75488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8280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506577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zwölf Fehler stehen auch im Lernzettel. Wer sie kennt, hat den größten Teil der vermeidbaren Punktverluste ausgeschlossen.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aus diesem Modul mitnehmen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10 Auftrag abschließen und bewerten | 10.08.2026 | Seite 12 von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die Prüfung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Rechenwege, die sicher sitzen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Begriffe, die Sie sauber trennen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Prüfschema für Störungsfälle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den Betrieb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statt Wünsche aufschreiben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Angebote am Bezugspreis vergleichen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jedem Auftrag nachkalkulieren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die Kundschaft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statt annehmen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Schriftlich statt mündlich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Protokollieren statt erinnern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452628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5994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483717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Sätze, die sich durch das ganze Modul ziehen: Fragen Sie nach. Schreiben Sie es auf. Rechnen Sie nach.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7315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B abgeschlossen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22960" y="1691640"/>
            <a:ext cx="10515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haben einen vollständigen Kundenauftrag von der Bedarfsaufnahme bis zur Auswertung bearbeitet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können Arbeitsplätze anforderungsgerecht auswählen, kalkulieren und einrichten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kennen die kaufmännischen und rechtlichen Grundlagen der Beschaffung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wissen, warum ein Auftrag Gewinn verlieren kann, obwohl alles nach Plan verkauft wurde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22960" y="4892040"/>
            <a:ext cx="10515600" cy="822960"/>
          </a:xfrm>
          <a:prstGeom prst="roundRect">
            <a:avLst>
              <a:gd name="adj" fmla="val 6667"/>
            </a:avLst>
          </a:prstGeom>
          <a:solidFill>
            <a:srgbClr val="0A4A7A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49834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Lerneinheit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051560" y="523036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C — Lernfeld 3: Clients in Netzwerke einbinden. Der Arbeitsplatz steht, jetzt kommt das Netz dahinter.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bfw – Unternehmen für Bildung</dc:creator>
  <cp:lastModifiedBy>bfw – Unternehmen für Bildung</cp:lastModifiedBy>
  <cp:revision>1</cp:revision>
  <dcterms:created xsi:type="dcterms:W3CDTF">2026-08-11T06:08:51Z</dcterms:created>
  <dcterms:modified xsi:type="dcterms:W3CDTF">2026-08-11T06:08:51Z</dcterms:modified>
</cp:coreProperties>
</file>