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Angebote vergleichen und bewerten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das günstigste Angebot nicht das mit dem niedrigsten Preis ist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2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Bezugsquellen ermitteln und Anfragen stellen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quantitativen Vergleich rechnen: vom Listenpreis zum Bezugspreis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qualitativen Vergleich mit einer Nutzwertanalyse fassbar machen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Ausschlusskriterien von Bewertungskriterien unterscheiden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Lieferantenentscheidung nachvollziehbar begründen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begründete Lieferantenentscheidung für den Auftrag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6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Angebote, drei Listenpreise. Welches ist das günstigste? Die Antwort ist am Ende dieser Lerneinheit eine andere als jetzt.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Weg zum Angebot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3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Bezugsquellen ermitteln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Rahmenverträge, bekannte Distributoren, Herstellerdirektvertrieb, Fachhandel. KONTURA hat Rahmenverträge mit drei Distributoren.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3774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3591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Anfrage stellen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6700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Unverbindlich. Sie beschreibt die Anforderungen aus dem Lastenheft — nicht ein Wunschprodukt.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3375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3375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3192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Angebote einholen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6301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drei. Alle auf derselben Grundlage, sonst vergleichen Sie Äpfel mit Birnen.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97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27939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Vergleichen und entscheiden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59028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quantitativ rechnen, dann qualitativ bewerten, dann Ausschlusskriterien prüfen.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25780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30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56869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Anfrage ist unverbindlich. Das Angebot des Lieferanten ist eine verbindliche Willenserklärung — es sei denn, es ist ausdrücklich freibleibend.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Quantitativer Vergleich: der Bezugspreis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4 von 13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206240"/>
                <a:gridCol w="4114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Stufe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Rechnung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Listeneinkaufspreis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Angebotspreis des Lieferanten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12.400,00 €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Liefererrabatt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12 % von 12.400,00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− 1.488,00 €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Zieleinkaufspreis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10.912,00 €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Liefererskonto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2 % von 10.912,00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− 218,24 €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Bareinkaufspreis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10.693,76 €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Bezugskosten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Fracht, Verpackung, Versicherung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+ 180,00 €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Bezugspreis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ist die Vergleichsgröße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10.873,76 €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93776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0109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24865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Verglichen wird immer der Bezugspreis, nie der Listenpreis. Rabatt, Skonto und Bezugskosten verschieben das Bild erheblich.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Angebote, ein überraschendes Ergebnis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5 von 13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834640"/>
                <a:gridCol w="2834640"/>
                <a:gridCol w="28346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 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 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 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Listeneinkaufspreis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12.400,00 €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13.200,00 €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11.900,00 €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Liefererrabatt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Liefererskonto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Skonto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Bezugskosten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 Haus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Bezugspreis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10.873,76 €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10.243,20 €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11.198,00 €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0233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0965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33425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C hat den niedrigsten Listenpreis und ist am Ende das teuerste: geringster Rabatt, kein Skonto, höchste Bezugskosten. Zwischen C und B liegen 954,80 Euro.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502920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206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37667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Rechnen Sie alle drei Bezugspreise selbst nach. Weisen Sie jede Zwischenstufe aus.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Qualitativer Vergleich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6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Preis ist ein Kriterium — aber nicht das einzige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Lieferzeit entscheidet, ob ein zugesagter Termin gehalten werden kann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und Garantie bestimmen das Ausfallrisiko im Betrieb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Nachhaltigkeit steht seit 2025 ausdrücklich unter den Bewertungsaspekten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Erfahrung mit dem Lieferanten ist ein legitimes Kriterium — wenn sie begründet wird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11480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42569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Weiche Kriterien werden nicht weggelassen, weil sie sich schlecht rechnen lassen. Sie werden über eine Nutzwertanalyse messbar gemacht.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Nutzwertanalyse in vier Schritten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7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Kriterien festlegen und gewichten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Gewichte ergeben zusammen 100 Prozent beziehungsweise 1,0. Das geschieht vor der Bewertung.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3774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3591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Angebot je Kriterium bewerten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6700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einer festen Skala, üblich ist 1 bis 10. Die Skala gilt für alle Kriterien gleich.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3375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3375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3192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Teilnutzen berechnen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6301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 × Gewichtung. Beispiel: Bewertung 9 bei Gewicht 0,4 ergibt 3,60.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97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27939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Gesamtnutzwert bilden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59028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Teilnutzen je Angebot addieren. Der höchste Gesamtnutzwert gewinnt.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25780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30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56869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die Gewichtung erst nach der Bewertung festlegt, rechnet sich das Wunschergebnis zusammen. Die Entscheidung wäre dann nicht mehr begründbar.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Nutzwertanalyse für unseren Auftrag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8 von 13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920240"/>
                <a:gridCol w="1947672"/>
                <a:gridCol w="1947672"/>
                <a:gridCol w="195681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Gewicht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2,80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Lieferzeit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Service und Garantie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Nachhaltigkeit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Gesamtnutzwert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6,65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02336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0965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33425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B führt mit 7,75 — und gewinnt damit sowohl den Preisvergleich als auch die Nutzwertanalyse. Damit scheint die Entscheidung gefallen.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49834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0749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33095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Sie zustimmen: Welche Information fehlt noch, bevor Sie diese Entscheidung dem Kunden vorlegen?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Termin ändert alles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9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11155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Bestellung frühestens am 2. Mai, ein Freitag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 am 11. Mai verbindlich zugesagt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Aufbau, Einrichtung und Prüfung werden mindestens drei Arbeitstage gebraucht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606040"/>
          <a:ext cx="1115568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926080"/>
                <a:gridCol w="3108960"/>
                <a:gridCol w="35661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Lieferzeit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Ware da am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Termin haltbar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Arbeitstage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Freitag, 9. Mai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Wochenendarbeit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Arbeitstage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Dienstag, 20. Mai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Arbeitstage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Mittwoch, 7. Mai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ja, drei Arbeitstage bleiben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02920" y="44348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45079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731520" y="47457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B scheidet aus — obwohl es beide Vergleiche gewinnt. Ein Ausschlusskriterium schlägt jede Punktrechnung.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02920" y="525780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53492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" y="5605272"/>
            <a:ext cx="10698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Entscheiden Sie sich zwischen A und C und begründen Sie mit Zahlen. Was kostet der Termin?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Bewertungs- oder Ausschlusskriterium?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10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834640"/>
          </a:xfrm>
          <a:prstGeom prst="roundRect">
            <a:avLst>
              <a:gd name="adj" fmla="val 193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Bewertungskriterium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Fließt gewichtet in den Gesamtnutzwert ein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schwacher Wert kann durch andere ausgeglichen werden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Preis, Service, Nachhaltigkeit, Erfahrung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834640"/>
          </a:xfrm>
          <a:prstGeom prst="roundRect">
            <a:avLst>
              <a:gd name="adj" fmla="val 193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Ausschlusskriterium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nicht gewichtet, sondern geprüft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Nichterfüllung beendet die Prüfung dieses Angebots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fehlendes CE, verbindlicher Termin, gesetzliche Vorgabe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38912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4622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70001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Machen Sie Ausschlusskriterien nicht zu Bewertungskriterien. Ein Angebot ohne CE ist nicht „schlechter bewertet“ — es ist nicht verwendbar.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Häufige Fehler beim Angebotsvergleich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11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Listenpreise vergleichen statt Bezugspreise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Rabatt und Skonto in falscher Reihenfolge abziehen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Bezugskosten vergessen — besonders bei Angeboten, die nicht frei Haus liefern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Gewichtung nachträglich ändern, weil das Ergebnis nicht gefällt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Pflichtkennzeichen als Bewertungskriterium behandeln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Angebote auf unterschiedlicher Grundlage einholen und dann vergleichen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Termin erst prüfen, nachdem die Entscheidung gefallen ist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66344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7365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97433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dieser sieben Fehler fallen in der Prüfung auf. Der siebte fällt erst beim Kunden auf.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Entscheidungsvorlage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06 Angebote vergleichen und bewerten | 10.08.2026 | Seite 12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hineingehört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Gewähltes Angebot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Bezugspreis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Mehrpreis gegenüber dem günstigsten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Tragende Begründung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leisten muss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sechs Sätzen lesbar sein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Rückfrage nachvollziehbar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die verworfenen Angebote benennen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wert ist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Streitfall der Nachweis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Folgeaufträgen die Grundlage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Sie selbst die Erinnerung, warum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4805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553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79145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Halten Sie fest, welches Angebot Sie warum verworfen haben. Beim nächsten Auftrag ohne Terminzwang kann genau dieses Angebot das richtige sein.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Bezugspreis aus einem Angebot ermitteln und Angebote quantitativ vergleichen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Erkennen, dass der niedrigste Listenpreis nichts über den Bezugspreis aussagt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Nutzwertanalyse aufstellen und korrekt gewichten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Ausschlusskriterien von Bewertungskriterien unterscheiden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Lieferantenentscheidung nachvollziehbar begründen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07 — Kalkulation und Finanzierung: Vom Bezugspreis zum Angebotspreis, und was am Ende übrig bleibt.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2026-08-11T05:55:48Z</dcterms:created>
  <dcterms:modified xsi:type="dcterms:W3CDTF">2026-08-11T05:55:48Z</dcterms:modified>
</cp:coreProperties>
</file>