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03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Software, Lizenzen und Urheberrecht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Software wofür — und was Sie beim Kauf eigentlich erwerben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2 von 12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den passenden Kategorien zuordnen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Erkennen, wo eine Anwendung läuft und was das für das Endgerät bedeutet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Lizenzmodelle bedarfsgerecht auswählen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Grundlagen des Urheberrechtsschutzes anwenden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Lizenzübersicht führen, die einer Prüfung standhält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Lizenzübersicht für den Auftrag Steinbach &amp; Partner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3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Software läuft auf Ihrem Rechner? Schätzen Sie: Für wie viele davon gibt es einen auffindbaren Lizenznachweis?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sechs Softwarekategorien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3 von 12</a:t>
            </a:r>
            <a:endParaRPr lang="en-US" sz="9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4114800"/>
                <a:gridCol w="5029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Kategorie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Aufgabe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 im Arbeitsalltag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Steuert den Rechner, Grundlage für alles Weitere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Betriebssystem, Treiber, Firmware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viele Anwender gleich nutzbar, von der Stange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Textverarbeitung, Tabellenkalkulation, Browser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Branchensoftware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die Abläufe einer Branche zugeschnitten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Kanzleisoftware, Praxisverwaltung, Werkstattsoftware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Individualsoftware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einen einzelnen Auftraggeber entwickelt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Eigenentwicklung für einen speziellen Prozess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Entwicklungssysteme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Werkzeuge zur Erstellung von 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Entwicklungsumgebung, Compiler, Versionsverwaltung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KI-Software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Löst Aufgaben auf Basis trainierter Modelle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Belegerkennung, Spracherkennung, Assistenzsysteme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463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9194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157216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Grenzen sind nicht scharf. Eine Kanzleisoftware mit automatischer Belegerkennung ist Branchensoftware mit KI-Funktionen. Für die Beschaffung zählt, welche Anforderung sie erfüllt und wie sie lizenziert wird.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Kürzel, die Sie kennen müssen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4 von 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Resource Planning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Material, Personal, Finanzen, Produktion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gemeinsamer Datenbestand für alle Bereiche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Chain Management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Steuert die Lieferkette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Bedarfe, Bestände, Transporte, Termine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 Management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rund um die Kundenbeziehung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Kontakte, Angebote, Verkaufschancen, Service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29768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3708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608576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sind Systemarten, keine Produkte. Für den Arbeitsplatz entscheidend ist nur eines: Läuft das System lokal oder im Browser? Davon hängt ab, wie stark das Endgerät sein muss.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die Software läuft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5 von 12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023360"/>
                <a:gridCol w="48463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bereitgestellt wird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Folge für den Arbeitsplatz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Lokale Installation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liegt auf dem Rechner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Volle Leistung des Endgeräts nötig, Pflege auf jedem Gerät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as a Service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Anwendung als Dienst über das Netz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Endgerät kann schwächer sein, Internetverbindung wird geschäftskritisch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Desktop as a Service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komplette Arbeitsplatz als Dienst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Endgerät wird zum Zugangsgerät, Rechenleistung liegt zentral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Virtuelle Desktops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Arbeitsplätze als virtuelle Maschinen auf eigener Hardware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Zentrale Verwaltung, aber eigener Server mit eigenem Energiebedarf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02336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0965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334256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den Arbeitsplatz zentralisiert, verschiebt den Energieverbrauch vom Endgerät auf den Server. Das Endgerät wird sparsamer, der Server läuft dafür rund um die Uhr — dazu rechnen wir in LE 05.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502920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1206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37667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Kanzleisoftware bei Steinbach &amp; Partner läuft lokal. Was folgt daraus für Prozessor, Arbeitsspeicher und Datenträger?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Lizenzmodelle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6 von 12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4206240"/>
                <a:gridCol w="44805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es bedeutet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Wann es passt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Einzelplatz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Gerät oder eine benannte Person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Wenige Arbeitsplätze, übersichtliche Lage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Volumenlizenz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Vertrag für viele Arbeitsplätze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mittlerer Anzahl — günstiger und einfacher zu verwalten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Subskription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Miete auf Zeit, laufende Kosten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Geringe Anfangsbelastung, immer aktuelle Version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OEM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 an ein Gerät gebunden, mitgeliefert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Neukauf — nicht auf ein Ersatzgerät übertragbar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Source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Quelltext offen, meist kostenfrei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Wenn die Lizenzbedingungen eingehalten werden können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Named / Concurrent User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 Person oder je gleichzeitigem Zugriff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Concurrent lohnt bei Schichtbetrieb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9377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029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20" y="528523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Zwölf Beschäftigte teilen sich acht Arbeitsplätze im Schichtbetrieb. Wie viele Lizenzen brauchen Sie — und welches Modell?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beim Kauf von Software erwerben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7 von 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erwerben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Nutzungsrecht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dem Umfang, der im Vertrag steht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eine bestimmte Anzahl Installationen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eine bestimmte Laufzeit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erwerben nicht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Eigentum an der Software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Urheberrecht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Recht zur beliebigen Weitergabe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Recht zur Veränderung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20624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279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51713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ist urheberrechtlich geschützt. Was Sie dürfen und was nicht, steht ausschließlich im Lizenzvertrag — nicht im Preis und nicht in der Werbung.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516636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52578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20" y="5513832"/>
            <a:ext cx="10698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Sicherungskopie ist erlaubt, eine Kopie für zu Hause nicht. Erklären Sie den Unterschied in einem Satz.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Urheberrecht in der Beschaffung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8 von 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Umfang vor dem Kauf prüfen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Installationen, erlaubte Nutzungsarten, Laufzeit und Weitergabe stehen im Lizenzvertrag.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3774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3591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Sicherungskopie ist zulässig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6700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Soweit sie für die Sicherung der künftigen Nutzung erforderlich ist. Sie wird vorgehalten, nicht parallel genutzt.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3375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3375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3192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Gebrauchtsoftware auf die Nachweiskette achten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6301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lückenlosen Nachweis über Erwerb, Löschung beim Voreigentümer und Übertragung liegt das Risiko beim Käufer.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29768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297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27939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Unterlizenzierung ist kein Kavaliersdelikt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59028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drohen Nachlizenzierung zum Listenpreis, Schadensersatz und im Wiederholungsfall weitergehende Folgen.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25780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30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568696"/>
            <a:ext cx="10698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Prüfungsfall liegt die Beweislast bei demjenigen, der die Software nutzt. Ohne Nachweis nützt die beste Absicht nichts.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 ist nicht bedingungslos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9 von 12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 bedeutet offener Quelltext — nicht Abwesenheit von Bedingungen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freie Lizenzen sind Verträge mit Pflichten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Pflichten: Urheber nennen, Lizenztext mitliefern, Änderungen offenlegen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Manche Lizenzen verlangen, dass abgeleitete Werke unter derselben Lizenz weitergegeben werden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Solange nur intern genutzt wird, treten viele Pflichten nicht in Erscheinung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der Weitergabe an den Kunden liegt eine Verbreitung vor — und genau daran knüpfen die Pflichten an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43484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5079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74573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Prüfen Sie vor dem Einsatz: Welche Lizenz gilt, welche Pflichten entstehen bei der Weitergabe, und passt sie zu den übrigen Komponenten?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Lizenzübersicht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10 von 12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68580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Angabe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Warum sie gebraucht wird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Software, Version, Edition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Lizenzen gelten für bestimmte Versionen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Anzahl und Lizenzart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Grundlage für den Abgleich mit den Installationen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Installiert auf welchem Gerät oder für welche Person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Zeigt Über- und Unterlizenzierung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Kaufbeleg oder Vertragsnummer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eigentliche Nachweis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Ablauf- oder Verlängerungsdatum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Subskriptionen entscheidend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Ablageort des Nachweises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auffindbaren Beleg nützt die Übersicht nichts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4632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9194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15721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Übersicht wird bei jeder Beschaffung fortgeschrieben, nicht nachträglich rekonstruiert. Sie gehört in die Übergabedokumentation.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den Auftrag Steinbach &amp; Partner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03 Software, Lizenzen und Urheberrecht | 10.08.2026 | Seite 11 von 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klären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Kanzleisoftware, welche Version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Lizenzmodell des Herstellers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Zwölf Plätze, vierzehn Beschäftigte — wie viele Lizenzen?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vergessen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Betriebssystem je Gerät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Bürosoftware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Virenschutz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für den barrierefreien Arbeitsplatz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 Angebot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Lizenz als eigene Position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Laufzeit und Folgekosten benennen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Lizenzübersicht als Leistung ausweisen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4805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553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79145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zwölf Arbeitsplätzen und vierzehn Beschäftigten ist die Zahl der nötigen Lizenzen nicht offensichtlich. Klären Sie das vor der Kalkulation, nicht danach.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den sechs Kategorien zuordnen und ERP, SCM und CRM unterscheiden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Bereitstellungsmodelle erkennen und ihre Folgen für das Endgerät benennen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Lizenzmodell bedarfsgerecht auswählen und begründen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Grundlagen des Urheberrechtsschutzes anwenden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Lizenzübersicht aufbauen, die im Prüfungsfall trägt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04 — Ergonomie, Barrierefreiheit und Nachhaltigkeit: Der Arbeitsplatz als Ganzes, nicht als Summe von Geräten.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2026-08-11T05:43:14Z</dcterms:created>
  <dcterms:modified xsi:type="dcterms:W3CDTF">2026-08-11T05:43:14Z</dcterms:modified>
</cp:coreProperties>
</file>