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Ruhig starten. Ziel des Tages ist nicht, Neues zu lernen, sondern Vorhandenes abrufbar zu machen.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3366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1371600"/>
            <a:ext cx="7680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A – Der Betrieb und sein Umfeld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87452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10 – Vertiefung und Modulprüfung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834640"/>
            <a:ext cx="7680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Lernfeld 1 · 6 Unterrichtseinheiten · Wiederholung, Übung, Leistungsnachweis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0233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Ablauf des Tages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1 · Wiederholung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4592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Themenmatrix durchgehen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 Punkte sammeln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UE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3444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2 · Übung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4592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im Prüfungsformat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Gemeinsame Auswertung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UE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274320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28346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3 · Klärung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15468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Zeiteinteilung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UE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63440" y="2743200"/>
            <a:ext cx="4023360" cy="1371600"/>
          </a:xfrm>
          <a:prstGeom prst="roundRect">
            <a:avLst>
              <a:gd name="adj" fmla="val 4000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800600" y="283464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4 · Modulprüfung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800600" y="3154680"/>
            <a:ext cx="37490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Punkte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Minuten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UE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2 von 10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geprüft wird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neun Lerneinheiten im Überblick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01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94360" y="1600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und Umfeld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246120" y="118872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02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3383280" y="1600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Ziele und Kennzahlen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18872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03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6172200" y="160020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Qualitätsmanagement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57200" y="224028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94360" y="233172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04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59436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Sicherheit und Datenschutz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3246120" y="224028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383280" y="233172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05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338328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Arbeits- und Umweltschutz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035040" y="224028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172200" y="233172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06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6172200" y="265176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Organisation und Führung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457200" y="329184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4360" y="33832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07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594360" y="37033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Recht und Rechtsformen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3246120" y="329184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383280" y="33832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08</a:t>
            </a:r>
            <a:endParaRPr lang="en-US" sz="1350" dirty="0"/>
          </a:p>
        </p:txBody>
      </p:sp>
      <p:sp>
        <p:nvSpPr>
          <p:cNvPr id="27" name="Text 25"/>
          <p:cNvSpPr/>
          <p:nvPr/>
        </p:nvSpPr>
        <p:spPr>
          <a:xfrm>
            <a:off x="3383280" y="37033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Wertschöpfung und Prozesse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6035040" y="3291840"/>
            <a:ext cx="2651760" cy="914400"/>
          </a:xfrm>
          <a:prstGeom prst="roundRect">
            <a:avLst>
              <a:gd name="adj" fmla="val 600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172200" y="338328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09</a:t>
            </a:r>
            <a:endParaRPr lang="en-US" sz="1350" dirty="0"/>
          </a:p>
        </p:txBody>
      </p:sp>
      <p:sp>
        <p:nvSpPr>
          <p:cNvPr id="30" name="Text 28"/>
          <p:cNvSpPr/>
          <p:nvPr/>
        </p:nvSpPr>
        <p:spPr>
          <a:xfrm>
            <a:off x="6172200" y="3703320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Marktumfeld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548640" y="434340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Lerneinheiten sind prüfungsrelevant – Schwerpunkte liegen bei Kennzahlen, Organisation und Recht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3 von 10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muss sitzen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Punktebringer aus allen Einheiten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143000"/>
            <a:ext cx="80467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Betrieb gegen Unternehmen, freiberuflich gegen gewerblich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Sach- gegen Formalziel, SMART, Zielkonflikt auflösen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Wirtschaftlichkeit, Produktivität, Rentabilität, Umsatzrendite, Wertschöpfung berechnen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PDCA, fünf Warum, ISO-Normen zuordnen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Schutzziele und die drei Maßnahmenkategorien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Arbeitszeit, Pausen, Ruhezeit anwenden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Instanz, Stabsstelle, ausführende Stelle – und das Organigramm dazu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Prokura gegen Handlungsvollmacht, Rechtsformen nach Haftung und Kapital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Kern- und Supportprozess, ERP gegen CRM gegen SCM, Marktformen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4 von 10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Operatoren richtig lesen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Nennen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Begriffe ohne Erläuterung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Beschreiben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eigenen Worten wiedergeben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1887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2801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002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Zusammenhänge und Ursachen, mit Beispiel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5720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436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Unterscheiden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9436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Gegenüberstellen, Unterschiede benennen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324612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38328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Berechnen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338328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Rechenweg und Ergebnis mit Einheit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035040" y="2560320"/>
            <a:ext cx="2651760" cy="1234440"/>
          </a:xfrm>
          <a:prstGeom prst="roundRect">
            <a:avLst>
              <a:gd name="adj" fmla="val 4444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172200" y="265176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Beurteilen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172200" y="2971800"/>
            <a:ext cx="2377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Argumente abwägen und Urteil formulieren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21792" y="40233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Operator bestimmt den Umfang der Antwort – nicht die Größe des freien Feldes.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5 von 10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häufigsten Punktverluste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Rechenweg fehlt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Ergebnis ohne Weg bringt nur Teilpunkte; Einheit und Prozentzeichen gehören dazu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377440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94360" y="246888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Begründung fehlt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94360" y="278892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"Ordnen Sie zu und begründen Sie" zählt die Begründung genauso wie die Zuordnung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57200" y="3474720"/>
            <a:ext cx="8229600" cy="960120"/>
          </a:xfrm>
          <a:prstGeom prst="roundRect">
            <a:avLst>
              <a:gd name="adj" fmla="val 5714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94360" y="3566160"/>
            <a:ext cx="7955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Kein Urteil bei "Beurteilen Sie"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594360" y="3886200"/>
            <a:ext cx="7955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Argumente aufzählen reicht nicht – am Ende steht ein klarer Satz mit dem Ergebnis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6 von 10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Zeiteinteilung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Punkte in 120 Minuten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280160"/>
            <a:ext cx="80467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Faustregel: etwa eine Minute je Punkt, plus 20 Minuten Puffer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alle Aufgaben überfliegen, dann mit dem Sicheren beginnen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Rechenaufgaben nicht aufsparen – sie bringen zuverlässig Punkte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Unklare Teilaufgabe markieren und zurückstellen statt festbeißen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Ende 10 Minuten für Kontrolle: Einheiten, Begründungen, Vollständigkeit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3794760"/>
            <a:ext cx="8229600" cy="566928"/>
          </a:xfrm>
          <a:prstGeom prst="roundRect">
            <a:avLst>
              <a:gd name="adj" fmla="val 9677"/>
            </a:avLst>
          </a:prstGeom>
          <a:solidFill>
            <a:srgbClr val="D6E4F0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3794760"/>
            <a:ext cx="7955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Merke:  </a:t>
            </a:r>
            <a:pPr indent="0" marL="0">
              <a:buNone/>
            </a:pPr>
            <a:r>
              <a:rPr lang="en-US" sz="12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leere Teilaufgabe bringt sicher null Punkte – ein Versuch mit Begründung fast nie.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7 von 10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bereiten Sie sich vor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E8F5E9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Wirksam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rechnen ohne Lösungsblatt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Kurzcheck je Lerneinheit durchgehen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Begriffe gegenseitig abfragen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 Aufgaben erneut lösen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663440" y="1280160"/>
            <a:ext cx="4023360" cy="2103120"/>
          </a:xfrm>
          <a:prstGeom prst="roundRect">
            <a:avLst>
              <a:gd name="adj" fmla="val 2609"/>
            </a:avLst>
          </a:prstGeom>
          <a:solidFill>
            <a:srgbClr val="FFF4DC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800600" y="137160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wirksam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800600" y="1691640"/>
            <a:ext cx="37490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Handouts nur lesen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markieren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Vorabend alles auf einmal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die Musterlösung anschauen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356616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eine Aufgabe erklären kann, hat sie verstanden – wer sie nur wiedererkennt, noch nicht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8 von 10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Modulprüfung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Umfang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 Punkte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Minuten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Sechs Aufgabenblöcke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3246120" y="128016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38328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Hilfsmittel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383280" y="169164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Taschenrechner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Unterlagen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Mobiltelefon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035040" y="1280160"/>
            <a:ext cx="2651760" cy="1463040"/>
          </a:xfrm>
          <a:prstGeom prst="roundRect">
            <a:avLst>
              <a:gd name="adj" fmla="val 3750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172200" y="13716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172200" y="1691640"/>
            <a:ext cx="23774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Punkteschlüssel nach IHK-Systematik</a:t>
            </a:r>
            <a:endParaRPr lang="en-US" sz="115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15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Rechenweg wird bewertet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548640" y="2926080"/>
            <a:ext cx="8046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Blöcke: Betrieb und Umfeld · Ziele und Kennzahlen · Qualität und Sicherheit · Arbeits- und Umweltschutz · Organisation und Recht · Prozesse und Markt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Innerhalb der Blöcke frei wählbare Reihenfolge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9 von 10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 beginnt die Prüfung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80467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Offene Punkte jetzt klären – während der Prüfung sind nur Verständnisfragen zur Aufgabenstellung möglich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Bearbeitungszeit beginnt mit der Ausgabe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 Erfolg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68172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[Vorname Nachname]  ·  Modul A · LE 10 – Vertiefung und Modulprüfung  ·  04.08.2026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7406640" y="4681728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66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Folie 10 von 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 A – LE 10: Vertiefung und Modulprüfung</dc:title>
  <dc:subject>PptxGenJS Presentation</dc:subject>
  <dc:creator>bfw Lübeck</dc:creator>
  <cp:lastModifiedBy>bfw Lübeck</cp:lastModifiedBy>
  <cp:revision>1</cp:revision>
  <dcterms:created xsi:type="dcterms:W3CDTF">2026-08-05T03:42:04Z</dcterms:created>
  <dcterms:modified xsi:type="dcterms:W3CDTF">2026-08-05T03:42:04Z</dcterms:modified>
</cp:coreProperties>
</file>