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Rechtsstand August 2026. Hinweis an die Klasse: Lehrbücher älteren Datums enthalten hier überholte Angaben, besonders zur GbR.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Häufiger Lehrbuchfehler: "Eintragung zwingend erforderlich für die Wirksamkeit". Richtig ist: Anmeldung Pflicht, Eintragung deklaratorisch.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07 – Firma, Handelsregister, Vollmachten, Rechtsformen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Kaufmannsbegriff und seine Formen unterscheiden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Firma und die Firmengrundsätze erklären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und Wirkung des Handelsregisters beschreiben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 und Handlungsvollmacht abgrenzen und Grenzen bestimmen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Rechtsformen nach Haftung, Kapital, Leitung und Aufwand vergleichen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einen Gründungsfall eine Rechtsform begründet empfehlen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Kaufmann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Ist-, Kann-, Formkaufmann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Firma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Firmenarten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Firmengrundsätze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Register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HRA und HRB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Publizität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Vollmachten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Handlungsvollmacht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Rechtsformen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Einzel, Personen, Kapital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07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Gründungsfall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ist Kaufmann?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Istkaufmann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Betreibt ein Handelsgewerbe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Kaufmann kraft Gesetzes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Eintragung nur deklaratorisch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Kannkaufmann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Kleingewerbe oder Land- und Forstwirtschaft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Kaufmann durch Eintragung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Eintragung konstitutiv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Formkaufmann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Handelsgesellschaften wie GmbH, UG, AG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Kaufmann kraft Rechtsform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3832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Deklaratorisch = die Eintragung bestätigt nur. Konstitutiv = die Eintragung erzeugt die Rechtsfolge.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Firma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Name, unter dem ein Kaufmann Geschäfte betreibt und unterschreibt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Personenfirma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der Inhaber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Meyer &amp; Sohn e. K.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28016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Sachfirma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9164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Gegenstand des Unternehmens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Nordlicht IT-Services GmbH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28016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Fantasiefirma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9164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 gewählter Name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KONTURA IT-Solutions GmbH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48640" y="28346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Mischformen sind zulässig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Rechtsformzusatz ist zwingend – e. K., OHG, KG, GmbH, UG (haftungsbeschränkt), AG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Firma ist nicht das Gebäude und nicht das Unternehmen, sondern der Name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Firmengrundsätze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Firmenwahrheit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Irreführung über Art, Größe, Verhältnisse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Firmenklarheit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Unterscheidbar von anderen Firmen am Ort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Firmenausschließlichkeit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zwei gleichen Firmen im selben Register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Firmenbeständigkeit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Fortführung bei Inhaberwechsel möglich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Firmeneinheit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Unternehmen, eine Firma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Firmenöffentlichkeit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Eintragung und Einsehbarkeit im Register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4023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Prüfung durch das Registergericht, oft nach Stellungnahme der IHK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Handelsregister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554480"/>
          </a:xfrm>
          <a:prstGeom prst="roundRect">
            <a:avLst>
              <a:gd name="adj" fmla="val 352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Abteilung A (HRA)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Einzelkaufleute (e. K.)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Personenhandelsgesellschaften: OHG, KG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1554480"/>
          </a:xfrm>
          <a:prstGeom prst="roundRect">
            <a:avLst>
              <a:gd name="adj" fmla="val 352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Abteilung B (HRB)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Kapitalgesellschaften: GmbH, UG (haftungsbeschränkt), AG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01752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Funktionen: Publizität, Beweis-, Kontroll- und Schutzfunktion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Elektronisch geführt und öffentlich einsehbar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sich auf den Registerinhalt verlässt, wird geschützt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41605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GbR steht nicht im Handelsregister – für sie gibt es seit 2024 das Gesellschaftsregister.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weitreichendste kaufmännische Vollmacht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4023360" cy="1554480"/>
          </a:xfrm>
          <a:prstGeom prst="roundRect">
            <a:avLst>
              <a:gd name="adj" fmla="val 352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Geschäfte, die der Betrieb eines Handelsgewerbes mit sich bringt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ungewöhnliche Geschäfte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34440"/>
            <a:ext cx="4023360" cy="1554480"/>
          </a:xfrm>
          <a:prstGeom prst="roundRect">
            <a:avLst>
              <a:gd name="adj" fmla="val 3529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Grenzen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4592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Grundstücksveräußerung oder -belastung ohne besondere Befugnis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Grundlagengeschäfte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29718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Erteilung ausdrücklich durch den Inhaber oder gesetzlichen Vertreter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Zeichnung mit dem Zusatz ppa.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Anmeldung zum Handelsregister ist Pflicht – die Eintragung wirkt aber nur deklaratorisch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Wirksam ist die Prokura bereits mit der Erteilung, nicht erst mit der Eintragung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die Prokura nicht darf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8046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Unternehmen verkaufen oder auflösen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Firma ändern oder das Unternehmen im Register anmelden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Prokura erteilen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Bilanz unterzeichnen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Insolvenz anmelden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Grundstücke veräußern oder belasten – dafür braucht es eine besondere Befugnis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37947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Merkregel: Alles, was das Unternehmen selbst betrifft (Grundlagengeschäfte), bleibt beim Inhaber.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Handlungsvollmacht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Allgemeine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gewöhnlichen Geschäfte des Betriebs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Artvollmacht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bestimmte Art von Geschäften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Einkauf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Einzelvollmacht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einzelnes Geschäft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1546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Zeichnung mit i. V. oder i. A.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Eintragung im Handelsregister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besondere Befugnis nicht: Grundstücke veräußern oder belasten, Darlehen aufnehmen, Wechselverbindlichkeiten eingehen, Prozesse führen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 oder Handlungsvollmacht?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Umfang gesetzlich festgelegt und weit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Zeichnung ppa.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Anmeldung zum Register verpflichtend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Beschränkung im Innenverhältnis wirkt nicht nach außen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Handlungsvollmacht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Umfang vom Inhaber bestimmt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Zeichnung i. V. oder i. A.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Registereintragung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Beschränkungen möglich, wenn erkennbar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576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576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Analogie für IT: Prokura entspricht weitreichenden Administratorrechten, Handlungsvollmacht einem eingeschränkten Konto – Inhaber bleibt root.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Rechtsformen im Überblick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Einzelunternehmen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246120" y="137160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19272" y="1371600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Personengesellschaften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035040" y="1371600"/>
            <a:ext cx="265176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08192" y="1371600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Kapitalgesellschaften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33172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423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 K.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274320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Inhaber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Haftung mit Privatvermögen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246120" y="233172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83280" y="2423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GbR, OHG, KG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383280" y="274320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Persönliche Haftung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Ausnahme: Kommanditist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035040" y="233172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72200" y="2423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GmbH, UG, AG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172200" y="274320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Haftung auf das Gesellschaftsvermögen beschränkt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Mindestkapital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Personengesellschaften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2 Gesellschafter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Gemeinsamer Zweck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Unbeschränkte Haftung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Eintragung im Gesellschaftsregister freiwillig – dann eGbR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2 Gesellschafter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Handelsgewerbe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Unbeschränkte, solidarische Haftung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Eintragung im HRA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Komplementär haftet unbeschränkt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Kommanditist haftet nur mit der Einlage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Eintragung im HRA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dem MoPeG 2024 gibt es das Gesellschaftsregister. Für Grundstücks- und Anteilsgeschäfte ist die Eintragung als eGbR praktisch erforderlich.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Kapitalgesellschaften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GmbH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Stammkapital 25.000 €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Gründung mindestens 12.500 € eingezahlt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Geschäftsführung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Notar und HRB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(haftungsbeschränkt)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der GmbH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Stammkapital ab 1 €, voll einzuzahlen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Rücklage von 25 % des Jahresüberschusses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Sacheinlagen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Grundkapital 50.000 €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Vorstand leitet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Aufsichtsrat kontrolliert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Hauptversammlung der Aktionäre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UG ist keine eigene Rechtsform, sondern eine GmbH mit reduziertem Startkapital und Ansparpflicht.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heißt beschränkte Haftung?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23360" cy="1737360"/>
          </a:xfrm>
          <a:prstGeom prst="roundRect">
            <a:avLst>
              <a:gd name="adj" fmla="val 3158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3749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Gesellschaft haftet mit ihrem gesamten Vermögen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Gesellschafter haften darüber hinaus nicht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4023360" cy="1737360"/>
          </a:xfrm>
          <a:prstGeom prst="roundRect">
            <a:avLst>
              <a:gd name="adj" fmla="val 3158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 verstanden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783080"/>
            <a:ext cx="3749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"Die GmbH haftet nur bis 25.000 €"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ist das Stammkapital, keine Haftungsgrenze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29184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 verlangen Banken häufig persönliche Bürgschaften – die Haftungsbeschränkung wird damit vertraglich durchbrochen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Geschäftsführer haften persönlich bei Pflichtverletzungen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Rechtsform wählen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Kriterien für die Entscheidung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Haftung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privates Risiko ist tragbar?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Startkapital ist vorhanden?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Gründungsaufwand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Notar, Register, laufende Kosten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entscheidet, wer wird beteiligt?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Gewinnverteilung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Anteilen oder Vereinbarung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Außenwirkung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Wirkung auf Kunden, Banken, Ausschreibungen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48640" y="39776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Mischform GmbH &amp; Co. KG: eine KG, deren Komplementär eine GmbH ist – keine natürliche Person haftet unbeschränkt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80467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Istkaufmann kraft Gesetz, Kannkaufmann durch Eintragung, Formkaufmann kraft Rechtsform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Firma ist der Name – mit zwingendem Rechtsformzusatz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HRA für Einzelkaufleute und Personenhandelsgesellschaften, HRB für Kapitalgesellschaften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Prokura: weit, ppa., Anmeldung Pflicht, Eintragung deklaratorisch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Grundlagengeschäfte bleiben beim Inhaber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GbR seit 2024 eintragungsfähig im Gesellschaftsregister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GmbH 25.000 €, UG ab 1 € mit Ansparpflicht, AG 50.000 €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Beschränkte Haftung heißt: keine Haftung der Gesellschafter, nicht Haftung nur bis zum Stammkapital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07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Fallbeurteilung, Vergleich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40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Gründungsfall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Rechtsform empfehlen und begründen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Fallaufgaben immer mit der Regel begründen, nicht mit dem Bauchgefühl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07 – Firma, Register, Vollmachten, Rechtsformen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18 von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07: Firma, Handelsregister, Vollmachten, Rechtsformen</dc:title>
  <dc:subject>PptxGenJS Presentation</dc:subject>
  <dc:creator>bfw Lübeck</dc:creator>
  <cp:lastModifiedBy>bfw Lübeck</cp:lastModifiedBy>
  <cp:revision>1</cp:revision>
  <dcterms:created xsi:type="dcterms:W3CDTF">2026-08-04T16:35:13Z</dcterms:created>
  <dcterms:modified xsi:type="dcterms:W3CDTF">2026-08-04T16:35:13Z</dcterms:modified>
</cp:coreProperties>
</file>