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Anknüpfung: In LE 04 ging es um den Schutz von Daten. Jetzt geht es um den Schutz von Menschen und Umwelt.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Rechtsstand August 2026. Bei Fragen zu Bereitschaftsdienst und Rufbereitschaft auf den Tarif- und Einzelfall verweisen.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05 – Arbeits-, Gesundheits- und Umweltschutz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8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rechtlichen Rahmen des Arbeitsschutzes benennen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Beteiligten im Arbeitsschutz und ihre Aufgaben unterscheiden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Gefährdungsbeurteilung als Verfahren beschreiben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 zu Arbeitszeit, Pausen und Ruhezeit anwenden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Gefährdungen am IT-Arbeitsplatz erkennen und Maßnahmen ableiten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der Nachhaltigkeit im IT-Betrieb begründen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Istaufnahmetechniken unterscheiden und für eine Fragestellung auswählen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Rechtsrahmen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Arbeitsschutzgesetz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Unfallversicherung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Beteiligte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Arbeitgeber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Fachkraft, Betriebsarzt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Berufsgenossenschaft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Verfahren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Gefährdungsbeurteilung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Unterweisung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Arbeitszeit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Höchstzeiten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Pausen und Ruhezeit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Nachhaltigkeit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Beschaffung, Entsorgung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Istaufnahme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Primär- und Sekundärerhebung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Rechtlicher Rahmen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Arbeitsschutz ist keine freiwillige Leistung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Arbeitsschutzgesetz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Grundpflichten des Arbeitgebers, Gefährdungsbeurteilung, Unterweisung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Arbeitszeitgesetz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Höchstarbeitszeit, Pausen, Ruhezeit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Arbeitsstättenverordnung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Gestaltung von Arbeitsräumen und Bildschirmarbeitsplätzen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Jugendarbeitsschutzgesetz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Besondere Regeln für Beschäftigte unter 18 Jahren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24612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Mutterschutzgesetz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8328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vor und nach der Geburt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03504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DGUV-Vorschriften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7220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 der gesetzlichen Unfallversicherung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48640" y="40233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Rechtsstand August 2026 – Regelungen werden regelmäßig angepasst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ist beteiligt?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Arbeitgeber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Trägt die Verantwortung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Aufgaben übertragen, nicht die Verantwortung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3444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Fachkraft für Arbeitssicherheit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Berät und unterstützt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Stabsstelle ohne Weisungsbefugnis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3444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Betriebsarzt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4592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Arbeitsmedizinische Vorsorge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Beratung zur Gesundheit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Sicherheitsbeauftragte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der Belegschaft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Achten im Alltag mit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74320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8346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Berufsgenossenschaft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315468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Gesetzliche Unfallversicherung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Beiträge zahlt der Arbeitgeber allein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74320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8346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Beschäftigte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315468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Mitwirkungspflicht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Gefahren melden, Vorgaben einhalten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Gefährdungsbeurteilung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zentrale Verfahren des Arbeitsschutzes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463040"/>
            <a:ext cx="9509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Bereiche festlegen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655064" y="146304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28216" y="1463040"/>
            <a:ext cx="9509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Gefährdungen ermitteln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852928" y="146304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926080" y="1463040"/>
            <a:ext cx="9509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beurteilen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050792" y="146304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23944" y="1463040"/>
            <a:ext cx="9509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festlegen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248656" y="146304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21808" y="1463040"/>
            <a:ext cx="9509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Umsetzen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46520" y="146304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19672" y="1463040"/>
            <a:ext cx="9509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Wirksamkeit prüfen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644384" y="1463040"/>
            <a:ext cx="1097280" cy="777240"/>
          </a:xfrm>
          <a:prstGeom prst="roundRect">
            <a:avLst>
              <a:gd name="adj" fmla="val 9412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17536" y="1463040"/>
            <a:ext cx="9509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Dokumentieren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48640" y="260604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bei Veränderungen wiederholt: neue Tätigkeit, neues Gerät, nach einem Unfall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folgen einer Rangfolge: Gefahr beseitigen vor abschirmen, abschirmen vor persönlicher Schutzausrüstung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Unterweisung macht die Ergebnisse für die Beschäftigten wirksam – vor Aufnahme der Tätigkeit und danach regelmäßig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Arbeitszeit, Pausen, Ruhezeit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Höchstarbeitszeit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Werktäglich 8 Stunden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Verlängerung auf 10 Stunden möglich, wenn der Durchschnitt ausgeglichen wird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als 6 Stunden: 30 Minuten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als 9 Stunden: 45 Minuten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Aufteilung in Abschnitte möglich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Ruhezeit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11 Stunden zwischen zwei Arbeitstagen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 bei Rufbereitschaft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2918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2918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Jugendliche gelten strengere Grenzen. Rufbereitschaft und Einsätze in der Nacht wirken auf die Ruhezeit des Folgetages.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Gefährdungen am IT-Arbeitsplatz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Bildschirmarbeit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Augen, Nacken, Rücken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Heben und Tragen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Server, USV, Monitore im Rollout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Elektrische Gefahren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Arbeiten an Geräten und Verteilern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Alleinarbeit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 im Rechenzentrum außerhalb der Zeiten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Psychische Belastung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Störungsdruck, Rufbereitschaft, Erreichbarkeit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Fahrten im Außendienst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Zeitdruck, Wetter, Ladungssicherung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39776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3977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Psychische Belastung ist Teil der Gefährdungsbeurteilung – nicht nur die sichtbaren Gefahren.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Bildschirmarbeitsplatz gestalten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8046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 im rechten Winkel zum Fenster, blendfrei, oberste Zeile unterhalb der Augenhöhe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Tisch- und Stuhlhöhe so, dass Unter- und Oberarme etwa einen rechten Winkel bilden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Ausreichend Beinfreiheit, Füße stehen flach auf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Regelmäßiger Tätigkeitswechsel oder kurze Unterbrechungen statt eines Blocks am Stück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Anspruch auf arbeitsmedizinische Vorsorge zum Sehvermögen; bei Bedarf spezielle Sehhilfe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37947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37947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Homeoffice ändert die Anforderungen nicht – der Küchentisch ist kein Bildschirmarbeitsplatz.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Betriebliches Gesundheitsmanagement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Verhältnisprävention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Arbeitsplatz und Abläufe gestalten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Realistische Planung, Vertretungsregeln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Ergonomische Ausstattung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Verhaltensprävention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Angebote für Beschäftigte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Bewegung, Ernährung, Umgang mit Belastung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Schulungen und Beratung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Wirksam wird beides erst zusammen: Ein Rückenkurs ersetzt keinen höhenverstellbaren Tisch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Nachhaltigkeit im IT-Betrieb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Auslastung erhöhen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Abschaltregeln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effiziente Kühlung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Beschaffung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Langlebigkeit, Reparierbarkeit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Refurbished-Geräte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Lieferkette prüfen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Arbeitsweise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statt Fahrt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papierarme Prozesse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Fahrten bündeln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69748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78892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Entsorgung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08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Datenlöschung mit Nachweis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Rücknahme und Recycling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Elektroschrott trennen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69748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78892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Remarketing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3108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Altgeräte aufbereiten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Weiterverkauf statt Verschrottung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697480"/>
            <a:ext cx="26517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78892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Nachweise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3108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Nachhaltigkeitsbericht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Beauftragte Stelle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Kennzahlen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bewerten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alles gleichzeitig – nach Kriterien priorisieren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46304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Risikopotenzial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46120" y="146304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19272" y="146304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Gesetzliche Forderung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35040" y="146304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08192" y="146304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Wirtschaftliche Notwendigkeit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265176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Gesetzlich Gefordertes hat immer Vorrang – es steht nicht zur Abwägung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 entscheidet das Verhältnis von Wirkung und Aufwand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Maßnahme braucht eine Kennzahl, sonst bleibt die Wirkung unbelegt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Istaufnahmetechniken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man verbessert, muss man wissen, wie es wirklich läuft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Primärerhebung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4592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Befragung: Interview, Fragebogen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 am Arbeitsplatz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Selbstaufschreibung über einen Zeitraum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Multimomentaufnahme: Stichproben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3444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Sekundärerhebung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4592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vorhandener Daten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Ticketstatistiken, Zeiterfassung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Energie- und Verbrauchsdaten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Protokolle und Berichte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35661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35661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 = neu erheben. Sekundär = vorhandene Daten auswerten. Sekundär ist schneller und billiger – zuerst dort nachsehen.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16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Technik zur Frage wählen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Zeit verbringen Techniker mit Fahrten? → Sekundär: Auswertung der Einsatzdokumentation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dauert die Übergabe an den Kunden so lange? → Primär: Beobachtung und Interview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verteilt sich die Arbeitszeit im Helpdesk über Tätigkeiten? → Primär: Selbstaufschreibung oder Multimomentaufnahme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hat sich der Stromverbrauch entwickelt? → Sekundär: Verbrauchsdaten des Rechenzentrums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457200" y="37947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37947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 verändert das Verhalten – das gehört zur Bewertung der Ergebnisse dazu.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16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Arbeitgeber trägt die Verantwortung, Beschäftigte haben Mitwirkungspflichten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Fachkraft für Arbeitssicherheit und Betriebsarzt beraten – sie weisen nicht an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Gefährdungsbeurteilung ist das zentrale Verfahren und wird wiederholt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 Stunden werktäglich, Verlängerung auf zehn mit Ausgleich, elf Stunden Ruhezeit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Psychische Belastung gehört in die Gefährdungsbeurteilung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Nachhaltigkeit im IT-Betrieb: Energie, Beschaffung, Arbeitsweise, Entsorgung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Primärerhebung erhebt neu, Sekundärerhebung wertet Vorhandenes aus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16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05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Zuordnung, Rechtsanwendung, Bewertung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35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Arbeitsplatz beurteilen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Gefährdungen und Maßnahmen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Rechtsfragen zählt die Begründung mit der Regel, nicht das Bauchgefühl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05 – Arbeits-, Gesundheits- und Umweltschutz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05: Arbeits-, Gesundheits- und Umweltschutz</dc:title>
  <dc:subject>PptxGenJS Presentation</dc:subject>
  <dc:creator>bfw Lübeck</dc:creator>
  <cp:lastModifiedBy>bfw Lübeck</cp:lastModifiedBy>
  <cp:revision>1</cp:revision>
  <dcterms:created xsi:type="dcterms:W3CDTF">2026-08-04T16:20:45Z</dcterms:created>
  <dcterms:modified xsi:type="dcterms:W3CDTF">2026-08-04T16:20:45Z</dcterms:modified>
</cp:coreProperties>
</file>