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Wer hat schon eine Phishing-Mail bekommen? Kurze Runde, dann Schutzziele.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Prozentzahlen bewusst nicht auf die Folie: Die Erhebungen werden jährlich neu veröffentlicht. Aktuelle Werte vor dem Unterricht kurz nachschlagen.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Fristen und Schwellen nach DSGVO, Stand August 2026. Wichtig für die Klasse: Die interne Meldung hat keine Frist – sie erfolgt sofort.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04 – Informationssicherheit und Datenschutz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8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Schutzziele der Informationssicherheit erklären und an Beispielen anwenden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Angriffsarten unterscheiden und ihre Wirkung beschreiben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den Kategorien technisch, organisatorisch und softwareseitig zuordnen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und Datensicherheit sauber abgrenzen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Grundsätze und Betroffenenrechte der DSGVO benennen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 des Unternehmens bei einer Datenpanne erklären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eigene Verhalten als Beschäftigter im Umgang mit Daten begründen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Schutzziele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Vertraulichkeit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Bedrohungen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Angriffsarten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Engineering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Maßnahmen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organisatorisch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softwareseitig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Datenschutz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DSGVO-Grundsätze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Betroffenenrechte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Datenpanne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Meldewege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Fristen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04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im Plenum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Schutzziele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jeder Sicherheitsbetrachtung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Vertraulichkeit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Berechtigte sehen die Daten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Verstoß: Kundenliste liegt offen im Netz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23444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4592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sind unverändert und vollständig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Verstoß: Rechnungsbetrag manipuliert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23444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4592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sind da, wenn sie gebraucht werden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Verstoß: Server nach Ransomware verschlüsselt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Ergänzend: Authentizität (Ist der Absender echt?) und Nichtabstreitbarkeit (Wer hat wann gehandelt?)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Sicherheitsmaßnahme lässt sich einem Schutzziel zuordnen – das ist die Standardfrage in der Prüfung.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Bedrohungslage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Angriffe treffen Unternehmen jeder Größe, nicht nur Konzerne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Gefälschte Mails und Seiten für Zugangsdaten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Ransomware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Verschlüsselung mit Lösegeldforderung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Malware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Schadprogramme aller Art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DDoS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Überlastung von Diensten durch Massenanfragen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Angriffe auf Passwörter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Brute Force, wiederverwendete Zugänge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Engineering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Mensch wird getäuscht, nicht die Technik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Erhebungen der Branchenverbände ist die Mehrheit der Unternehmen jährlich betroffen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Engineering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häufigste Einstieg führt über Menschen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8046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Autorität: angeblicher Anruf der Geschäftsführung mit dringender Überweisung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Zeitdruck: "Der Zugang läuft in zehn Minuten ab"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Hilfsbereitschaft: Techniker am Empfang ohne Termin, Tür wird aufgehalten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Neugier: USB-Stick auf dem Parkplatz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3108960"/>
            <a:ext cx="8229600" cy="1097280"/>
          </a:xfrm>
          <a:prstGeom prst="roundRect">
            <a:avLst>
              <a:gd name="adj" fmla="val 5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320040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Gegenmaßnahme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94360" y="3520440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Rückruf über die bekannte Nummer, klare Meldewege, Schulungen und regelmäßige Übungen, keine Sanktion für gemeldete Fehler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in drei Kategorien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Brandschutz und Rauchmelder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Blitzschutz, Notstrom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Türsicherung, Alarmanlage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Klimatisierung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Organisatorisch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Zutritts- und Zugriffskonzept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Passwortregeln, Ausweise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Schulungen, Meldewege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Notfallhandbuch, Ausweichstandort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34440"/>
            <a:ext cx="26517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Softwareseitig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45920"/>
            <a:ext cx="2377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Virenschutz, Firewall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Protokollierung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Plausibilitätsprüfungen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Maßnahmen ohne organisatorische Regeln verpuffen: Die beste Tür nützt nichts, wenn sie aufgehalten wird.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sichern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Datensicherung ist die letzte Verteidigungslinie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Kopien der Daten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4612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1927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Medien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3504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0819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 außer Haus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25603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Sicherung, die nie zurückgespielt wurde, ist keine Sicherung – Rücksicherung regelmäßig testen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eine Kopie offline oder unveränderbar, sonst verschlüsselt Ransomware auch das Backup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Sicherungsläufe überwachen und Fehlläufe melden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Überwachung im Rechenzentrum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IT-Monitoring und Netzwerk-Management-System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Zutrittskontrolle mit Türsensorik, Videoüberwachung, Rack-Sensoren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Sensoren für Temperatur, Luftfeuchtigkeit und Luftzirkulation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Wassersensoren im Doppelboden, Rauchmelder, Alarmierung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Power-Monitoring und unterbrechungsfreie Stromversorgung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Überwachung erzeugt nur dann Sicherheit, wenn jemand auf die Meldung reagiert.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und Datensicherheit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Datensicherheit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alle Daten des Unternehmens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Verlust, Veränderung, unbefugtem Zugriff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 und organisatorisch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das Unternehmen bleibt handlungsfähig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personenbezogene Daten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damit das Persönlichkeitsrecht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Rechtlich: DSGVO und BDSG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der Mensch behält Kontrolle über seine Daten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576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576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ohne Datensicherheit ist nicht möglich – Datensicherheit ohne Datenschutz schon.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Personenbezogene Daten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Informationen, die sich auf eine identifizierte oder identifizierbare Person beziehen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 im Systemhaus: Kundenkontakte, Benutzerkonten, Ticketinhalte, Protokolldateien mit Kennungen, Videoaufzeichnungen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Besonders geschützte Kategorien unterliegen strengeren Anforderungen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2834640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292608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Praxisfall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324612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einer Fernwartung sieht der Techniker Inhalte auf dem Bildschirm des Kunden. Auch das ist eine Verarbeitung personenbezogener Daten – Zugriff nur im vereinbarten Rahmen, Protokollierung und Verschwiegenheit gelten.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Grundsätze der DSGVO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Rechtmäßigkeit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Rechtsgrundlage keine Verarbeitung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Zweckbindung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für den festgelegten Zweck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Datenminimierung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wenig wie möglich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Richtigkeit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aktuell halten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Speicherbegrenzung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Löschen, wenn der Zweck entfällt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 und Vertraulichkeit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Angemessen schützen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Dazu die Rechenschaftspflicht: Das Unternehmen muss die Einhaltung nachweisen können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der betroffenen Personen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Auskunft über die gespeicherten Daten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Berichtigung unrichtiger Daten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Löschung, wenn der Zweck entfallen ist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Einschränkung der Verarbeitung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Datenübertragbarkeit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Widerspruch gegen bestimmte Verarbeitungen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35661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35661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Anfragen betroffener Personen sind fristgebunden – im Systemhaus gehören sie sofort an die zuständige Stelle, nicht in die Warteschleife.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etwas passiert: die Datenpanne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melden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24612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1927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Bewerten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prüfen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035040" y="1371600"/>
            <a:ext cx="2651760" cy="914400"/>
          </a:xfrm>
          <a:prstGeom prst="roundRect">
            <a:avLst>
              <a:gd name="adj" fmla="val 80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08192" y="1371600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Aufsichtsbehörde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Regel 72 Stunden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5603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hohem Risiko werden zusätzlich die betroffenen Personen benachrichtigt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Panne wird dokumentiert – auch die, die nicht gemeldet werden muss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Beschäftigte gilt: melden, nicht selbst vertuschen oder in Eigenregie reparieren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 und Nachweise im Unternehmen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Datenschutzbeauftragte Stelle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 und überwacht, ist Stabsstelle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Weisungsbefugnis, weisungsfrei in der Fachaufgabe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Verarbeitungsverzeichnis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Übersicht aller Verarbeitungen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Nachweise gegenüber der Aufsicht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8892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803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2004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Systemhaus verarbeitet Daten für den Kunden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Schriftlicher Vertrag erforderlich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8892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803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und organisatorische Maßnahmen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Nachweisbar dokumentiert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 überprüft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das für Sie im Betrieb heißt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Zugangsdaten nicht teilen, Passwortmanager statt Notizzettel, Mehrfaktor nutzen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 sperren, Unterlagen wegschließen, Besucher begleiten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die Daten ansehen, die für den Auftrag nötig sind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Verdacht sofort melden – lieber einmal zu oft als einmal zu spät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Kundendaten in private Werkzeuge oder Cloud-Dienste kopieren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Fernwartung nur im vereinbarten Umfang, Sitzung sauber beenden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Schutzziele: Vertraulichkeit, Integrität, Verfügbarkeit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häufigste Einstieg ist der Mensch, nicht die Technik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 technisch, organisatorisch, softwareseitig – erst zusammen wirken sie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Datensicherheit schützt alle Daten, Datenschutz die personenbezogenen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DSGVO-Grundsätze und Betroffenenrechte müssen sitzen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Datenpanne: sofort intern melden, Meldung an die Aufsicht in der Regel binnen 72 Stunden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Backups nützen nur, wenn die Rücksicherung getestet ist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04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Abgrenzung, Fallbeurteilung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35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Vorfall bearbeiten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Meldeweg und Maßnahmen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Fallaufgaben zählt die Begründung, nicht das Schlagwort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04 – Informationssicherheit und Datenschutz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18 von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04: Informationssicherheit und Datenschutz</dc:title>
  <dc:subject>PptxGenJS Presentation</dc:subject>
  <dc:creator>bfw Lübeck</dc:creator>
  <cp:lastModifiedBy>bfw Lübeck</cp:lastModifiedBy>
  <cp:revision>1</cp:revision>
  <dcterms:created xsi:type="dcterms:W3CDTF">2026-08-04T10:37:39Z</dcterms:created>
  <dcterms:modified xsi:type="dcterms:W3CDTF">2026-08-04T10:37:39Z</dcterms:modified>
</cp:coreProperties>
</file>