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Rückblick LE 01: Wir wissen jetzt, was ein Betrieb ist. Jetzt: Wohin will 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Teilnehmende Leitbilder echter Systemhäuser vergleichen lassen: Was ist konkret, was ist Floskel?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Jede Ebene konkretisiert die darüberliegende. Beispiel durchspielen: Vision -&gt; Marktanteil -&gt; Erstlösungsquote -&gt; Ticketbearbeitung.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Teilnehmende eigene Ziele aus dem Praktikum SMART formulieren lassen.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Rechenweg immer mitschreiben lassen – in der Prüfung gibt es dafür Teilpunkte.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02 – Ziele und Zielsystem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Vision, Mission und Werte unterscheiden und an einem Leitbild belegen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Zielhierarchie vom Leitbild bis zum operativen Ziel darstellen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Sach- und Formalziele sicher zuordnen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Zielbeziehungen bestimmen und Zielkonflikte auflösen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nach der SMART-Formel formulieren und fehlerhafte Ziele korrigieren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Wirtschaftliche Zielgrößen erklären und Kennzahlen berechnen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Zielerreichung über einen Soll-Ist-Vergleich prüfen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Leitbild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Zielarten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Sach- und Formalziele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strategisch / operativ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ökonomisch, sozial, ökologisch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Zielbeziehungen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komplementär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konkurrierend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SMART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formulieren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korrigieren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Kennzahlen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Produktivität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Rentabilität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02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im Plenum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Leitbild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Schriftlich fixiertes Selbstverständnis – nach innen und nach außen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4592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Wohin wollen wir langfristig?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KONTURA: bestes IT-Systemhaus der Region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23444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4592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Wozu sind wir da, was können wir?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KONTURA: Qualität überzeugt, Service entscheidet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23444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3258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Werte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4592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Woran halten wir uns?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Kundenorientierung, Kompetenz, Wirtschaftlichkeit, Nachhaltigkeit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2461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Leitbild ist die oberste Stufe der Zielhierarchie – alle weiteren Ziele werden daraus abgeleitet.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Zielhierarchie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743200" y="1188720"/>
            <a:ext cx="3657600" cy="640080"/>
          </a:xfrm>
          <a:prstGeom prst="roundRect">
            <a:avLst>
              <a:gd name="adj" fmla="val 1142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816352" y="1188720"/>
            <a:ext cx="35112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Leitbild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194560" y="1965960"/>
            <a:ext cx="475488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267712" y="1965960"/>
            <a:ext cx="4608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Strategische Ziele  ·  langfristig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645920" y="2743200"/>
            <a:ext cx="585216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719072" y="2743200"/>
            <a:ext cx="5705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Operative Ziele  ·  mittel- und kurzfristig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1097280" y="3520440"/>
            <a:ext cx="6949440" cy="640080"/>
          </a:xfrm>
          <a:prstGeom prst="roundRect">
            <a:avLst>
              <a:gd name="adj" fmla="val 1142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70432" y="3520440"/>
            <a:ext cx="6803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in den betrieblichen Grundfunktionen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Sachziele und Formalziele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Sachziele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Beziehen sich auf die konkrete Leistung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Art, Menge, Qualität, Ort, Zeit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20 virtualisierte Server bis Q3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Helpdesk in zwei Sprachen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Formalziele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Beziehen sich auf den wirtschaftlichen Erfolg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Umsatz, Gewinn, Marktanteil, Produktivität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Marktanteil um 3 % steigern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Umsatzrendite auf 8 % erhöhen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Prüffrage: Geht es um das WAS der Leistung (Sachziel) oder um das WIE VIEL an Erfolg (Formalziel)?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Strategisch oder operativ?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Strategische Ziele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Langfristig, richtungsgebend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bis fünf Jahre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Technologieführerschaft bei Cloud-Hosting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regionale Marktführerschaft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Operative Ziele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Mittel- und kurzfristig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Tagesgeschäft messbar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Erstlösungsquote auf 70 % steigern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Reaktionszeit unter zwei Stunden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Operative Ziele sind der Weg – strategische Ziele sind die Richtung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Zieldimensionen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Ökonomisch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Gewinn und Rentabilität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Kostenminimierung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Liquidität sichern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Sozial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Arbeitsplatzsicherheit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Weiterbildung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Arbeits- und Gesundheitsschutz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Ökologisch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Energieverbrauch senken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 schonen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Remarketing von Altgeräten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5661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5661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drei Dimensionen stehen häufig in Konkurrenz – genau daraus entstehen Zielkonflikte.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Zielbeziehungen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Komplementär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unterstützen sich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Energieeffizienz senkt die Betriebskosten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Konkurrierend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behindern sich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Innovationsprojekte gegen kurzfristige Kostensenkung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Neutral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beeinflussen sich nicht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Neues Firmenlogo und Reaktionszeit im Support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Prüfung wird die Beziehung immer begründet – die Zuordnung allein reicht nicht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Zielkonflikt und Priorisierung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Zielkonflikt: zwei wichtige Ziele lassen sich nicht gleichzeitig voll erreichen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Personalkosten senken und gleichzeitig Reaktionszeit verkürzen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Auflösung in drei Schritten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57200" y="242316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2423160"/>
            <a:ext cx="2505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Rangfolge bilden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246120" y="242316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19272" y="2423160"/>
            <a:ext cx="2505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Nebenbedingung setzen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035040" y="2423160"/>
            <a:ext cx="2651760" cy="777240"/>
          </a:xfrm>
          <a:prstGeom prst="roundRect">
            <a:avLst>
              <a:gd name="adj" fmla="val 9412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108192" y="2423160"/>
            <a:ext cx="250545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Kompromiss messbar machen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4290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34290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Formulierung im Betrieb: "Kosten senken, ohne die Reaktionszeit über zwei Stunden steigen zu lassen."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SMART-Formel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– Spezifisch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Weiß jeder, was genau gemeint ist?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– Messbar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Woran erkenne ich die Zielerreichung?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– Ausführbar / akzeptiert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und will das Team das umsetzen?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60604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974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– Realistisch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Reichen Zeit, Geld und Personal?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60604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974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– Terminiert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301752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wann?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in der Praxis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822960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nicht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"Wir wollen den Support verbessern." – kein Maßstab, kein Termin, keine Zuständigkeit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8229600" cy="1371600"/>
          </a:xfrm>
          <a:prstGeom prst="roundRect">
            <a:avLst>
              <a:gd name="adj" fmla="val 40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46888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schon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94360" y="2788920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Erstlösungsquote im User-Help-Desk steigt bis zum 31.12. von 55 % auf 70 %.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Gemessen im Ticketsystem, verantwortlich ist die Teamleitung Service.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Zwischenstand wird monatlich im Teammeeting geprüft.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Wirtschaftliche Zielgrößen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Absatz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Verkaufte Menge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Umsatz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 × Preis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Gewinn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Erträge − Aufwendungen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Liquidität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Zahlungsfähigkeit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Marktführerschaft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Größter Marktanteil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Technologieführerschaft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Vorsprung durch Innovation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 machen Ziele überprüfbar – ohne Zahl kein Soll-Ist-Vergleich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Kennzahlen, die sitzen müssen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Erträge ÷ Aufwendungen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 über 1 bedeutet: es lohnt sich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Produktivität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÷ Input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gelöste Tickets je Stunde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920240"/>
          </a:xfrm>
          <a:prstGeom prst="roundRect">
            <a:avLst>
              <a:gd name="adj" fmla="val 285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Rentabilität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(Gewinn × 100) ÷ Kapital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Verzinsung des Kapitals in Prozent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4290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4290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 ist ein Verhältnis, Rentabilität ein Prozentsatz, Produktivität eine Mengengröße.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Rechenbeispiel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KONTURA IT-Solutions, Geschäftsjahr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234440"/>
            <a:ext cx="8046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Erträge 1.200.000 € · Aufwendungen 1.050.000 € · eingesetztes Kapital 750.000 €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Gewinn = 1.200.000 € − 1.050.000 € = 150.000 €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 = 1.200.000 ÷ 1.050.000 = 1,14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Rentabilität = (150.000 × 100) ÷ 750.000 = 20 %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Bewertung: wirtschaftlich gearbeitet, das Kapital verzinst sich mit 20 %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Zielerreichung prüfen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Zielwert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383280" y="1371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56432" y="137160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Messwert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13716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82512" y="1371600"/>
            <a:ext cx="22311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880360" y="1645920"/>
            <a:ext cx="457200" cy="27432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06440" y="1645920"/>
            <a:ext cx="457200" cy="27432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56032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 stammen aus vorhandenen Systemen: Ticketsystem, Zeiterfassung, Buchhaltung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 nach oben ist ebenfalls ein Ergebnis – Ziel war dann zu niedrig gesetzt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Regelmäßiger Rhythmus schlägt einmalige Auswertung am Jahresende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Leitbild steht an der Spitze: Vision, Mission, Werte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Sachziel = konkrete Leistung, Formalziel = wirtschaftlicher Erfolg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Zielbeziehungen: komplementär, konkurrierend, neutral – immer mit Begründung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Zielkonflikte werden durch Priorisierung und Nebenbedingungen gelöst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macht Ziele überprüfbar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 über 1, Rentabilität in Prozent, Produktivität als Menge je Einsatz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Soll-Ist-Vergleich bleibt jedes Ziel eine Absichtserklärung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02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Zuordnungen, SMART, Rechnen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35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Zielkonflikt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Lösungsvorschlag begründen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Taschenrechner erlaubt – Rechenweg gehört zur Lösung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02 – Ziele und Zielsystem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18 von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02: Ziele und Zielsystem</dc:title>
  <dc:subject>PptxGenJS Presentation</dc:subject>
  <dc:creator>bfw Lübeck</dc:creator>
  <cp:lastModifiedBy>bfw Lübeck</cp:lastModifiedBy>
  <cp:revision>1</cp:revision>
  <dcterms:created xsi:type="dcterms:W3CDTF">2026-08-04T10:27:43Z</dcterms:created>
  <dcterms:modified xsi:type="dcterms:W3CDTF">2026-08-04T10:27:43Z</dcterms:modified>
</cp:coreProperties>
</file>