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011680"/>
            <a:ext cx="1072865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06324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Netzsegmentierung und Vermittler zum Schutz interner Netze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731520" y="3931920"/>
            <a:ext cx="566928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931920"/>
            <a:ext cx="5669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Netzsicherheit – Konzeptebene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617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Standort Lübeck · FIAE / FISI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11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28016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2801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371600" y="128016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DMZ und Proxy?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22960" y="1847088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84708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847088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DMZ: Was ist das?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822960" y="2414016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41401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2414016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DMZ: Aufbau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22960" y="298094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298094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298094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DMZ: Dienste und Regeln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22960" y="3547872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54787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3547872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Proxy: Grundidee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22960" y="411480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1148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11480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Proxy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22960" y="4681728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68172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71600" y="4681728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822960" y="5248656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2960" y="52486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371600" y="5248656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 · Fazit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DMZ und Proxy?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972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Öffentlich erreichbare Dienste (z. B. Webserver) sind angreifbar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dürfen nicht direkt im internen Netz stehen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DMZ trennt sie in eine geschützte Pufferzone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Proxy schaltet sich als kontrollierter Vermittler dazwischen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DMZ: Was ist das?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972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= Demilitarized Zone (entmilitarisierte Zone)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eigenes Netzsegment als Pufferzone zwischen Internet und internem Netz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 stehen öffentlich erreichbare Dienste (Web, Mail, …)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ein DMZ-Server kompromittiert, bleibt das interne Netz geschützt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DMZ: Aufbau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09728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 A: eine Firewall mit drei Anschlüssen (Internet / DMZ / intern)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Variante B: zwei Firewalls – die DMZ liegt dazwischen (Screened Subnet), sicherer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40080" y="4023360"/>
            <a:ext cx="2103120" cy="914400"/>
          </a:xfrm>
          <a:prstGeom prst="roundRect">
            <a:avLst>
              <a:gd name="adj" fmla="val 6000"/>
            </a:avLst>
          </a:prstGeom>
          <a:solidFill>
            <a:srgbClr val="6E7B89"/>
          </a:solidFill>
          <a:ln w="12700">
            <a:solidFill>
              <a:srgbClr val="6E7B8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4023360"/>
            <a:ext cx="21031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063240" y="4023360"/>
            <a:ext cx="502920" cy="914400"/>
          </a:xfrm>
          <a:prstGeom prst="rect">
            <a:avLst/>
          </a:prstGeom>
          <a:solidFill>
            <a:srgbClr val="B3261E"/>
          </a:solidFill>
          <a:ln w="12700">
            <a:solidFill>
              <a:srgbClr val="7A1A1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63240" y="4023360"/>
            <a:ext cx="502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977640" y="402336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B8860B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977640" y="4023360"/>
            <a:ext cx="2651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(Webserver)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949440" y="4023360"/>
            <a:ext cx="502920" cy="914400"/>
          </a:xfrm>
          <a:prstGeom prst="rect">
            <a:avLst/>
          </a:prstGeom>
          <a:solidFill>
            <a:srgbClr val="B3261E"/>
          </a:solidFill>
          <a:ln w="12700">
            <a:solidFill>
              <a:srgbClr val="7A1A1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949440" y="4023360"/>
            <a:ext cx="502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863840" y="4023360"/>
            <a:ext cx="3566160" cy="914400"/>
          </a:xfrm>
          <a:prstGeom prst="roundRect">
            <a:avLst>
              <a:gd name="adj" fmla="val 6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863840" y="4023360"/>
            <a:ext cx="3566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Internes Netz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2743200" y="4480560"/>
            <a:ext cx="320040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66160" y="4480560"/>
            <a:ext cx="411480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29400" y="4480560"/>
            <a:ext cx="320040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52360" y="4480560"/>
            <a:ext cx="411480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5120640"/>
            <a:ext cx="10789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Screened Subnet (zwei Firewalls)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DMZ: Dienste und Regeln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5212080" cy="3566160"/>
          </a:xfrm>
          <a:prstGeom prst="roundRect">
            <a:avLst>
              <a:gd name="adj" fmla="val 2051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7373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DMZ-Dienste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005840" y="2286000"/>
            <a:ext cx="466344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Mailserver (MTA)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externer DNS-Server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554480"/>
            <a:ext cx="5212080" cy="3566160"/>
          </a:xfrm>
          <a:prstGeom prst="roundRect">
            <a:avLst>
              <a:gd name="adj" fmla="val 2051"/>
            </a:avLst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46520" y="17373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Firewall-Grundregeln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537960" y="2286000"/>
            <a:ext cx="466344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→ DMZ: erlaubt (nur nötige Ports)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→ intern: verboten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→ intern: stark eingeschränkt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 → DMZ/Internet: kontrolliert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Proxy: Grundidee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972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Proxy = Stellvertreter / Vermittler zwischen zwei Seiten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nimmt Anfragen entgegen und leitet sie weiter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dabei filtern, zwischenspeichern, schützen und protokollieren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Richtungen: Forward Proxy (für Clients) und Reverse Proxy (für Server)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Proxy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steht zwischen den internen Clients und dem Internet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Caching (spart Bandbreite), Inhaltsfilterung, Zugriffskontrolle/Logging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Anonymisierung: verbirgt die IP der Clients nach außen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zentraler Unternehmens-Proxy für den Web-Zugriff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1097280" y="420624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4206240"/>
            <a:ext cx="2651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754880" y="420624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54880" y="4206240"/>
            <a:ext cx="2651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412480" y="420624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6E7B89"/>
          </a:solidFill>
          <a:ln w="12700">
            <a:solidFill>
              <a:srgbClr val="6E7B8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412480" y="4206240"/>
            <a:ext cx="2651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749040" y="4663440"/>
            <a:ext cx="1005840" cy="0"/>
          </a:xfrm>
          <a:prstGeom prst="line">
            <a:avLst/>
          </a:prstGeom>
          <a:noFill/>
          <a:ln w="31750">
            <a:solidFill>
              <a:srgbClr val="0066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0" y="4663440"/>
            <a:ext cx="1005840" cy="0"/>
          </a:xfrm>
          <a:prstGeom prst="line">
            <a:avLst/>
          </a:prstGeom>
          <a:noFill/>
          <a:ln w="31750">
            <a:solidFill>
              <a:srgbClr val="0066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09728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steht vor den (Web-)Servern – meist in der DMZ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Balancing (Last verteilen), SSL/TLS-Termination, Caching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versteckt und schützt die internen Server, zentraler Zugangspunkt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nginx / HAProxy vor mehreren Webservern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4297680"/>
            <a:ext cx="2468880" cy="822960"/>
          </a:xfrm>
          <a:prstGeom prst="roundRect">
            <a:avLst>
              <a:gd name="adj" fmla="val 6667"/>
            </a:avLst>
          </a:prstGeom>
          <a:solidFill>
            <a:srgbClr val="6E7B89"/>
          </a:solidFill>
          <a:ln w="12700">
            <a:solidFill>
              <a:srgbClr val="6E7B8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4297680"/>
            <a:ext cx="2468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(Internet)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97680" y="411480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97680" y="4114800"/>
            <a:ext cx="26517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(DMZ)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91840" y="4709160"/>
            <a:ext cx="1005840" cy="0"/>
          </a:xfrm>
          <a:prstGeom prst="line">
            <a:avLst/>
          </a:prstGeom>
          <a:noFill/>
          <a:ln w="31750">
            <a:solidFill>
              <a:srgbClr val="0066A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0" y="3794760"/>
            <a:ext cx="2743200" cy="54864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0" y="379476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 1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949440" y="4709160"/>
            <a:ext cx="1554480" cy="-64008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03920" y="4480560"/>
            <a:ext cx="2743200" cy="54864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03920" y="448056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 2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949440" y="4709160"/>
            <a:ext cx="1554480" cy="457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03920" y="5166360"/>
            <a:ext cx="2743200" cy="54864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03920" y="516636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 3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949440" y="4709160"/>
            <a:ext cx="1554480" cy="7315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 &amp; Fazit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554480"/>
            <a:ext cx="105156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trennt öffentlich Erreichbares vom internen Netz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 in der DMZ schützt und entlastet die Webserver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Proxy im internen Netz kontrolliert den Weg nach außen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Forward Proxy schützt die Clients, Reverse Proxy die Server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7286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 (Firewall-Regeln, Proxy-Konfiguration) als FISI-Praxis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39319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DMZ &amp; Proxyserver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2026-08-13T10:11:20Z</dcterms:created>
  <dcterms:modified xsi:type="dcterms:W3CDTF">2026-08-13T10:11:20Z</dcterms:modified>
</cp:coreProperties>
</file>