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41732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Datenquellen analysieren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658368" y="24688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Quellen finden · Zugriff klären · rechtlich bewerten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58368" y="41605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F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8</a:t>
            </a:r>
            <a:pPr indent="0" marL="0">
              <a:buNone/>
            </a:pPr>
            <a:r>
              <a:rPr lang="en-US" sz="1300" dirty="0">
                <a:solidFill>
                  <a:srgbClr val="9F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Lernsituation 1  ·  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Bevor Daten bereitgestellt werden, muss klar sein: Woher kommen sie?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Datenquelle wird in drei Schritten erschlossen: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2679192" cy="1737360"/>
          </a:xfrm>
          <a:prstGeom prst="roundRect">
            <a:avLst>
              <a:gd name="adj" fmla="val 3684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249631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Finden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2898648"/>
            <a:ext cx="2313432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Quellen gibt es?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Datenbank, Datei, API, Sensor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27832" y="2331720"/>
            <a:ext cx="2679192" cy="1737360"/>
          </a:xfrm>
          <a:prstGeom prst="roundRect">
            <a:avLst>
              <a:gd name="adj" fmla="val 3684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410712" y="249631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Zugreifen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410712" y="2898648"/>
            <a:ext cx="2313432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komme ich heran?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Pfad, Connection, Endpoint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998464" y="2331720"/>
            <a:ext cx="2679192" cy="1737360"/>
          </a:xfrm>
          <a:prstGeom prst="roundRect">
            <a:avLst>
              <a:gd name="adj" fmla="val 3684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181344" y="249631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Bewerten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181344" y="2898648"/>
            <a:ext cx="2313432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 ausreichend?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 zulässig?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Datenquellen &amp; Recht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Datenquelle und Datensenke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fließen von einer Quelle zu einer Senke – oft ist dasselbe System beides.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783080"/>
            <a:ext cx="3977640" cy="2377440"/>
          </a:xfrm>
          <a:prstGeom prst="roundRect">
            <a:avLst>
              <a:gd name="adj" fmla="val 2692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947672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Datenquelle (liefert)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2350008"/>
            <a:ext cx="3611880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schickt Auftrags-CSV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 wird ausgelesen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Web-API liefert Sendungsstatus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meldet Temperatur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709160" y="1783080"/>
            <a:ext cx="3977640" cy="2377440"/>
          </a:xfrm>
          <a:prstGeom prst="roundRect">
            <a:avLst>
              <a:gd name="adj" fmla="val 2692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892040" y="1947672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Datensenke (nimmt auf)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92040" y="2350008"/>
            <a:ext cx="3611880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werden in DB gespeichert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 wird exportiert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REST-Schnittstelle gibt JSON aus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Bericht wird erzeugt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Datenquellen &amp; Recht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Arten von Datenquellen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Datenbanken: 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 (SQL) oder NoSQL – strukturiert, direkt abfragbar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Dateien: 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CSV, XML, JSON, Excel – auf Datenträger oder Netzlaufwerk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Web-APIs / Schnittstellen: 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liefern Daten über HTTP, meist als JSON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Sensoren / IoT: 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Messwerte über Gateways und Protokolle wie MQTT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Benutzereingaben: 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Formulare, Masken – Qualität schwankt, Prüfung nötig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Datenquellen &amp; Recht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Zugriffsmechanismen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47548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Quellenart wird anders angesprochen: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Datei: über Pfad bzw. Netzlaufwerk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Datenbank: über Connection-String und SQL</a:t>
            </a:r>
            <a:endParaRPr lang="en-US" sz="1500" dirty="0"/>
          </a:p>
          <a:p>
            <a:pPr lvl="1" marL="3556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Web-API: über Endpunkt-URL, meist mit Authentifizierung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120640" y="1280160"/>
            <a:ext cx="3566160" cy="2286000"/>
          </a:xfrm>
          <a:prstGeom prst="roundRect">
            <a:avLst>
              <a:gd name="adj" fmla="val 24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285232" y="1408176"/>
            <a:ext cx="3236976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Datei: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\\srv\import\auftraege.csv</a:t>
            </a:r>
            <a:endParaRPr lang="en-US" sz="1050" dirty="0"/>
          </a:p>
          <a:p>
            <a:pPr algn="l" indent="0" marL="0">
              <a:buNone/>
            </a:pP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Datenbank: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Server=...;Database=Nord;</a:t>
            </a:r>
            <a:endParaRPr lang="en-US" sz="1050" dirty="0"/>
          </a:p>
          <a:p>
            <a:pPr algn="l" indent="0" marL="0">
              <a:buNone/>
            </a:pP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Web-API: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GET /api/v1/sendungen</a:t>
            </a:r>
            <a:endParaRPr lang="en-US" sz="105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Header: X-Api-Key: ...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Datenquellen &amp; Recht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Datenqualität prüfen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Vollständigkeit: fehlen Pflichtfelder?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&amp; Encoding: passt der Datentyp, stimmt UTF-8? (siehe Datenformate)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Aktualität: wie alt sind die Daten?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Dubletten: kommen Datensätze doppelt vor?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Wertebereich &amp; Plausibilität: negative Mengen, unmögliche Datumswerte?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Schlechte Eingangsdaten lassen sich später kaum reparieren – Prüfung gehört an den Anfang.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Datenquellen &amp; Recht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Rechtliche Rahmenbedingungen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zu nutzen heißt nicht, dass man sie auch nutzen darf. Drei Felder sind zu prüfen: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1783080"/>
            <a:ext cx="267919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94767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2350008"/>
            <a:ext cx="2313432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Personenbezogene Daten?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einhalten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Zweck &amp; Rechtsgrundlage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27832" y="1783080"/>
            <a:ext cx="267919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410712" y="194767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Zugriffsrechte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410712" y="2350008"/>
            <a:ext cx="2313432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darf zugreifen?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Berechtigungen / Rollen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Need-to-know-Prinzip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998464" y="1783080"/>
            <a:ext cx="267919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63500" dist="25400" dir="27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181344" y="1947672"/>
            <a:ext cx="2313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Nutzungsrechte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181344" y="2350008"/>
            <a:ext cx="2313432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 der Daten?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Urheber-/Vertragsrecht</a:t>
            </a:r>
            <a:endParaRPr lang="en-US" sz="1250" dirty="0"/>
          </a:p>
          <a:p>
            <a:pPr algn="l"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Weitergabe erlaubt?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Datenquellen &amp; Recht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beim Datenaustausch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Personenbezogene Daten = jede Information zu einer identifizierbaren Person (Name, Adresse, Kennung)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Verarbeitung braucht eine Rechtsgrundlage (z. B. Vertrag, Einwilligung)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Zweckbindung: Daten nur für den vereinbarten Zweck nutzen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Datenminimierung: nur die wirklich nötigen Felder übertragen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Auftragsverarbeitung: Dienstleister braucht einen AVV (Auftragsverarbeitungsvertrag)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Datenquellen &amp; Recht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Praktische Konsequenzen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82296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benötigte Felder übertragen – kein „alles, was da ist“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 einschränken: Rollen, technische Konten statt persönlicher Zugänge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Übertragung verschlüsseln (TLS/HTTPS) – Thema der REST-Woche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Lösch- und Aufbewahrungskonzept festlegen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C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Punkte fließen direkt in den Entwurf der Schnittstelle ein.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Datenquellen &amp; Recht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Nordfracht – Quellen im Überblick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1554480"/>
                <a:gridCol w="2468880"/>
                <a:gridCol w="192024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Quelle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Zugriff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personenbezogen?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Partner-Auftrags-CSV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Netzlaufwerk / Upload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 (Kunde)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Interne Auftrags-DB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Datenbank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SQL / Connection-String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 (Kunde, Adresse)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Tracking-Web-API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Web-API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HTTP + API-Key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Lager-Temperatursensor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IoT / Sensor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MQTT / Gateway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C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343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Sobald Kundendaten im Spiel sind, greift die DSGVO – das gilt für die meisten Quellen hier.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457200" y="4828032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LF8 · Datenquellen &amp; Recht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943600" y="482803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554480"/>
            <a:ext cx="7863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Datenquelle erst finden, dann den Zugriff klären – Datei, DB, API und Sensor werden unterschiedlich angesprochen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Datenqualität (Vollständigkeit, Format, Aktualität, Dubletten) vor der Verarbeitung prüfen</a:t>
            </a:r>
            <a:endParaRPr lang="en-US" sz="15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mitdenken: Datenschutz/DSGVO, Zugriffsrechte, Nutzungsrechte – Datenminimierung als Faustregel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E6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dieser Analyse ist die Grundlage für den Schnittstellen-Entwurf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Datenquellen analysieren – Recht &amp; DSGVO (LF8)</dc:title>
  <dc:subject>PptxGenJS Presentation</dc:subject>
  <dc:creator>bfw Lübeck</dc:creator>
  <cp:lastModifiedBy>bfw Lübeck</cp:lastModifiedBy>
  <cp:revision>1</cp:revision>
  <dcterms:created xsi:type="dcterms:W3CDTF">2026-06-11T10:30:09Z</dcterms:created>
  <dcterms:modified xsi:type="dcterms:W3CDTF">2026-06-11T10:30:09Z</dcterms:modified>
</cp:coreProperties>
</file>