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41732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Datenformate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658368" y="23317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CSV  ·  XML  ·  JSON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58368" y="288036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systemübergreifend bereitstellen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58368" y="41605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F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Lernfeld 8</a:t>
            </a:r>
            <a:pPr indent="0" marL="0">
              <a:buNone/>
            </a:pPr>
            <a:r>
              <a:rPr lang="en-US" sz="1300" dirty="0">
                <a:solidFill>
                  <a:srgbClr val="9F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Lernsituation: Datenquellen analysieren  ·  bfw Lübeck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geht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8229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Systeme tauschen ständig Daten aus – sie brauchen eine gemeinsame „Sprache“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Sprache ist das Datenformat: festgelegte Struktur, in der Daten gespeichert und übertragen werden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Formate dominieren die Praxis – sie sind das Handwerkszeug für LF8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2788920"/>
            <a:ext cx="2679192" cy="155448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2953512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CSV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3355848"/>
            <a:ext cx="231343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Tabellarisch, flach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Trennzeichen-getrennt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 / Massendaten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227832" y="2788920"/>
            <a:ext cx="2679192" cy="155448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410712" y="2953512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XML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410712" y="3355848"/>
            <a:ext cx="231343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Verschachtelt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Schema prüfbar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Dokumente / Altsysteme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998464" y="2788920"/>
            <a:ext cx="2679192" cy="155448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181344" y="2953512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181344" y="3355848"/>
            <a:ext cx="231343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Verschachtelt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Kompakt, web-nah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REST-APIs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Datenformate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2 von 13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Strukturierungsgrad von Daten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2679192" cy="2697480"/>
          </a:xfrm>
          <a:prstGeom prst="roundRect">
            <a:avLst>
              <a:gd name="adj" fmla="val 238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399032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Strukturiert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40080" y="1801368"/>
            <a:ext cx="2313432" cy="1984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Feste Struktur, klar typisiert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Relationale Datenbank-Tabelle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Spalte hat festen Datentyp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Maschinell direkt nutzbar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3227832" y="1234440"/>
            <a:ext cx="2679192" cy="2697480"/>
          </a:xfrm>
          <a:prstGeom prst="roundRect">
            <a:avLst>
              <a:gd name="adj" fmla="val 238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410712" y="1399032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Semistrukturiert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410712" y="1801368"/>
            <a:ext cx="2313432" cy="1984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 über Markierungen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XML, JSON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Hierarchie möglich, aber flexibel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Selbstbeschreibend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998464" y="1234440"/>
            <a:ext cx="2679192" cy="2697480"/>
          </a:xfrm>
          <a:prstGeom prst="roundRect">
            <a:avLst>
              <a:gd name="adj" fmla="val 238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181344" y="1399032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Unstrukturiert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81344" y="1801368"/>
            <a:ext cx="2313432" cy="1984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feste Struktur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Freitext, E-Mail, Logdateien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Bilder, PDF, Audio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aufbereiten nötig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57200" y="41148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bewegt sich vor allem im semistrukturierten Bereich – XML und JSON.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Datenformate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3 von 13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Zeichensätze &amp; Encoding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49377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Encoding = Regel, wie Zeichen in Bytes übersetzt werden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ASCII: nur 128 Zeichen – keine Umlaute, kein ß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UTF-8: heutiger Standard, deckt alle Zeichen ab – immer UTF-8 verwenden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Falsches Encoding → „Mojibake“: Umlaute werden zerstört</a:t>
            </a:r>
            <a:endParaRPr lang="en-US" sz="1500" dirty="0"/>
          </a:p>
          <a:p>
            <a:pPr lvl="1" marL="3556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BOM (Byte Order Mark) am Dateianfang kann Parser stören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577840" y="1371600"/>
            <a:ext cx="3108960" cy="1737360"/>
          </a:xfrm>
          <a:prstGeom prst="roundRect">
            <a:avLst>
              <a:gd name="adj" fmla="val 315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742432" y="1499616"/>
            <a:ext cx="2779776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UTF-8  →  Lübeck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falsch →  LÃ¼beck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Kühlcontainer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→  KÃ¼hlcontainer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Datenformate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4 von 13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CSV – Comma-Separated Values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82296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Zeile = ein Datensatz, erste Zeile oft Kopfzeile (Header)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Felder durch Trennzeichen getrennt – in DE meist Semikolon (;), weil Komma = Dezimaltrennzeichen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Flach: keine echte Hierarchie abbildbar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Vorteile: einfach, klein, von Excel &amp; DB direkt les-/schreibbar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Stolperfallen:</a:t>
            </a:r>
            <a:endParaRPr lang="en-US" sz="1500" dirty="0"/>
          </a:p>
          <a:p>
            <a:pPr lvl="1" marL="3556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Trennzeichen im Wert → Feld in Anführungszeichen setzen (Quoting)</a:t>
            </a:r>
            <a:endParaRPr lang="en-US" sz="1500" dirty="0"/>
          </a:p>
          <a:p>
            <a:pPr lvl="1" marL="3556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Zeilenumbruch im Wert, uneinheitliches Encoding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Datenformate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5 von 13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CSV – Nordfracht-Auftragsdaten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1874520"/>
          </a:xfrm>
          <a:prstGeom prst="roundRect">
            <a:avLst>
              <a:gd name="adj" fmla="val 29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21792" y="1316736"/>
            <a:ext cx="7900416" cy="161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auftragsNr;kunde;datum;artikelNr;bezeichnung;menge;gewichtKg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1001;Ostsee Handel GmbH;2026-03-12;A-100;Palette Standard;5;320.0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1001;Ostsee Handel GmbH;2026-03-12;B-205;Kühlcontainer;1;850.5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1002;Nordlicht AG;2026-03-13;A-100;Palette Standard;8;512.0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3246120"/>
            <a:ext cx="8229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 1001 hat zwei Positionen → zwei Zeilen, Auftragsdaten werden wiederholt (Redundanz)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CSV ist flach – die 1:n-Beziehung Auftrag→Position lässt sich nur durch Doppelung abbilden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Datenformate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6 von 13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XML – eXtensible Markup Language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82296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in Elementen: &lt;tag&gt;Inhalt&lt;/tag&gt; – jedes geöffnete Tag muss geschlossen werden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Zusatzinfos als Attribute: &lt;position artikelNr="A-100"&gt;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Beliebig verschachtelbar → Hierarchie bildet 1:n sauber ab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Prolog: &lt;?xml version="1.0" encoding="UTF-8"?&gt;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Wohlgeformt = Syntaxregeln eingehalten; gültig = entspricht zusätzlich einem Schema</a:t>
            </a:r>
            <a:endParaRPr lang="en-US" sz="1500" dirty="0"/>
          </a:p>
          <a:p>
            <a:pPr lvl="1" marL="3556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XML-Schema (XSD) erlaubt automatische Validierung – starker Vorteil bei Altsystemen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Datenformate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7 von 13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XML – Nordfracht-Auftragsdaten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2788920"/>
          </a:xfrm>
          <a:prstGeom prst="roundRect">
            <a:avLst>
              <a:gd name="adj" fmla="val 196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21792" y="1316736"/>
            <a:ext cx="7900416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&lt;?xml version="1.0" encoding="UTF-8"?&gt;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&lt;auftrag nr="1001" datum="2026-03-12"&gt;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&lt;kunde&gt;Ostsee Handel GmbH&lt;/kunde&gt;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&lt;positionen&gt;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&lt;position artikelNr="A-100" menge="5"&gt;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&lt;bezeichnung&gt;Palette Standard&lt;/bezeichnung&gt;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&lt;gewichtKg&gt;320.0&lt;/gewichtKg&gt;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&lt;/position&gt;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&lt;/positionen&gt;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&lt;/auftrag&gt;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41605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Positionen liegen verschachtelt im Auftrag – keine Wiederholung der Auftragsdaten.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Datenformate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8 von 13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JSON – JavaScript Object Notation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82296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Objekte in geschweiften Klammern { }, Schlüssel-Wert-Paare: "schlüssel": wert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 in eckigen Klammern [ ] → Arrays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Datentypen: string, number, boolean, null, Objekt, Array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 immer in doppelten Anführungszeichen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Syntaxregeln streng: kein Komma nach dem letzten Element, keine Kommentare</a:t>
            </a:r>
            <a:endParaRPr lang="en-US" sz="1500" dirty="0"/>
          </a:p>
          <a:p>
            <a:pPr lvl="1" marL="3556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Kompakt, von Webtechnik (JavaScript) direkt nutzbar → Standard für REST-APIs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Datenformate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9 von 13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JSON – Nordfracht-Auftragsdaten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2788920"/>
          </a:xfrm>
          <a:prstGeom prst="roundRect">
            <a:avLst>
              <a:gd name="adj" fmla="val 196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21792" y="1316736"/>
            <a:ext cx="7900416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{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"auftragsNr": 1001,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"kunde": "Ostsee Handel GmbH",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"datum": "2026-03-12",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"positionen": [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{ "artikelNr": "A-100", "bezeichnung": "Palette Standard", "menge": 5 },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{ "artikelNr": "B-205", "bezeichnung": "Kühlcontainer", "menge": 1 }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457200" y="41605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Gleiche Hierarchie wie XML, aber kompakter – ideal als Antwort einer REST-Schnittstelle.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Datenformate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10 von 13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 auf einen Blick</a:t>
            </a:r>
            <a:endParaRPr lang="en-US" sz="3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011680"/>
                <a:gridCol w="2011680"/>
                <a:gridCol w="201168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Kriterium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CSV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XML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JSON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Hierarchie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nein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Schema-Validierung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nein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 (XSD)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optional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Lesbarkeit Mensch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hoch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mittel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hoch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Größe / Overhead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klein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groß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klein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Typischer Einsatz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Export, Tabellen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Altsysteme, SOAP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REST-APIs, Web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Datenformate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11 von 13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Welches Format wann?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2679192" cy="2697480"/>
          </a:xfrm>
          <a:prstGeom prst="roundRect">
            <a:avLst>
              <a:gd name="adj" fmla="val 238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40080" y="1399032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CSV wählen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40080" y="1801368"/>
            <a:ext cx="2313432" cy="1984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Flache, gleichförmige Massendaten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Im-/Export zwischen Tabellen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 / Datenbank im Spiel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Hierarchie nötig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3227832" y="1234440"/>
            <a:ext cx="2679192" cy="2697480"/>
          </a:xfrm>
          <a:prstGeom prst="roundRect">
            <a:avLst>
              <a:gd name="adj" fmla="val 238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410712" y="1399032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XML wählen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410712" y="1801368"/>
            <a:ext cx="2313432" cy="1984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müssen validiert werden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Anbindung an Altsysteme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SOAP-Webservices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Konfigurationsdateien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998464" y="1234440"/>
            <a:ext cx="2679192" cy="2697480"/>
          </a:xfrm>
          <a:prstGeom prst="roundRect">
            <a:avLst>
              <a:gd name="adj" fmla="val 238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181344" y="1399032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JSON wählen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81344" y="1801368"/>
            <a:ext cx="2313432" cy="1984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Web- und REST-Schnittstellen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Datenaustausch mit Frontend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Kompaktheit gefragt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Hierarchische Daten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Datenformate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12 von 13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Einordnung in die Pipeline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645920"/>
            <a:ext cx="7863840" cy="868680"/>
          </a:xfrm>
          <a:prstGeom prst="roundRect">
            <a:avLst>
              <a:gd name="adj" fmla="val 8421"/>
            </a:avLst>
          </a:prstGeom>
          <a:solidFill>
            <a:srgbClr val="0B2A4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1645920"/>
            <a:ext cx="7498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CSV rein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→  validieren  →  transformieren  →  DB (EF6)  →  </a:t>
            </a:r>
            <a:pPr algn="ctr"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JSON über REST raus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2788920"/>
            <a:ext cx="7863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E6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Datenformate sind die erste Stufe von LF8 – ohne sie kein Austausch</a:t>
            </a:r>
            <a:endParaRPr lang="en-US" sz="15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E6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CSV = flach, XML = validierbar, JSON = web-nah und kompakt</a:t>
            </a:r>
            <a:endParaRPr lang="en-US" sz="1500" dirty="0"/>
          </a:p>
          <a:p>
            <a:pPr marL="177800" indent="-177800">
              <a:buSzPct val="100000"/>
              <a:buChar char="•"/>
            </a:pPr>
            <a:r>
              <a:rPr lang="en-US" sz="1500" dirty="0">
                <a:solidFill>
                  <a:srgbClr val="E6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Dieselben Daten, drei Darstellungen – die Wahl richtet sich nach dem Zielsystem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Datenformate – CSV, XML, JSON (LF8)</dc:title>
  <dc:subject>PptxGenJS Presentation</dc:subject>
  <dc:creator>bfw Lübeck</dc:creator>
  <cp:lastModifiedBy>bfw Lübeck</cp:lastModifiedBy>
  <cp:revision>1</cp:revision>
  <dcterms:created xsi:type="dcterms:W3CDTF">2026-06-11T06:06:50Z</dcterms:created>
  <dcterms:modified xsi:type="dcterms:W3CDTF">2026-06-11T06:06:50Z</dcterms:modified>
</cp:coreProperties>
</file>