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600200"/>
            <a:ext cx="109728" cy="15544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17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5: Arbeitswelt, Qualität &amp; Vorgehen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1097280" y="269748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Serverraum · VUCA · DevOps · Prototyping · FMEA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97280" y="3429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D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Fachinformatiker AE / SI  ·  IHK-Prüfungsvorbereitung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 von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GLIEDERUNG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 &amp; Lernziele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 im Serverraum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VUCA – die moderne Arbeitswelt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CALMS-Modell (DevOps)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Prototyping – Arten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Prototyping – Vor- und Nachteile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FMEA – Grundlagen und Arten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Risikoprioritätszahl (RPZ)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2 von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geht es?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Digitalisierung verändert nicht nur Technik, sondern auch Arbeitsweisen.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Sichere Infrastruktur, agile Methoden und Qualitätsmanagement greifen ineinander.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Modelle wie VUCA, CALMS und Methoden wie Prototyping und FMEA geben Orientierung.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377440"/>
            <a:ext cx="7863840" cy="1828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514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dieses Blocks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880360"/>
            <a:ext cx="76809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 im Serverraum und passende Schutzmaßnahmen benennen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VUCA- und CALMS-Modelle erklären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Prototyping-Arten mit Vor- und Nachteilen unterscheiden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FMEA durchführen und die RPZ berechnen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3 von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 im Serverraum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560320"/>
                <a:gridCol w="393192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Risiken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Schutzmaßnahmen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Kabelbrand, Kurzschluss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Brandmelde-/Gaslöschanlage, Brandschutztüren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Rohrbruch, Kondenswasser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Wassersensoren, Doppelboden, Klimasteuerung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Hitze/Kälte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Hardware-Ausfall, Kondensation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Klimaanlage, Temp.-Überwachung, Gang-Trennung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Stromausfall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Datenverlust, Schäden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USV, Notstromaggregat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Unbefugter Zugang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Datendiebstahl, Sabotage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Zutrittskontrolle, Video, Protokollierung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Staub/Schmutz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Überhitzung, Kurzschluss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Filteranlagen, regelmäßige Reinigung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EM-Störungen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Datenfehler, Störungen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Abschirmung, Blitzschutz, ESD-Schutz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251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BSI IT-Grundschutz: Baustein INF.2 definiert Anforderungen an Serverräume und Rechenzentren.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4 von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VUCA – die moderne Arbeitswelt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3017520"/>
                <a:gridCol w="256032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Buchstabe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Antwort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 – Volatility (Volatilität)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schnelle, unvorhersehbare Veränderungen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Agilität, schnelle Anpassung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 – Uncertainty (Unsicherheit)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mangelnde Vorhersagbarkeit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Szenarioplanung, Flexibilität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– Complexity (Komplexität)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viele Faktoren und Abhängigkeiten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systemisches Denken, Vereinfachung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– Ambiguity (Mehrdeutigkeit)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unklare Bedeutung von Informationen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Experimentieren, iteratives Lernen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5 von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CALMS-Modell (DevOps)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5943600"/>
              </a:tblGrid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Säule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– Culture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Zusammenarbeit von Dev &amp; Ops, gemeinsame Verantwortung, blame-free, Lernen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– Automation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Build/Test/Deploy/Infrastruktur automatisieren: CI/CD, Infrastructure as Code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 – Lean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Verschwendung minimieren, kleine Batches, WIP begrenzen, Kaizen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 – Measurement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datengetrieben: Deployment-Frequenz, Lead Time, MTTR, Change Failure Rate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 – Sharing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Wissen &amp; Verantwortung teilen, Transparenz, Post-Mortems, Silos abbauen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6 von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Prototyping – Arten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474720"/>
                <a:gridCol w="256032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Beschreibung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Wegwerf (Throwaway)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schnell erstellt, nach Validierung verworfen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Anforderungsklärung, PoC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Evolutionär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schrittweise zum fertigen Produkt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agile, iterative Projekte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Horizontal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breite Funktionalität, geringe Tiefe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UI/UX, Navigationskonzept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Vertikal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tiefe Implementierung weniger Funktionen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technische Machbarkeit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Paper / Mockup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Skizzen oder digitale Wireframes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frühe UI-Konzeptvalidierung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7 von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Prototyping – Vor- und Nachteile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63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810512"/>
            <a:ext cx="7406640" cy="982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frühes Feedback der Stakeholder, Anforderungen werden greifbar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Risikominimierung, frühe Fehlererkennung, bessere Team-Kommunikation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30861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30861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1775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3525012"/>
            <a:ext cx="7406640" cy="982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zusätzlicher Zeit- und Kostenaufwand, überhöhte Erwartungen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Wegwerf-Prototypen wirken als Verschwendung; evolutionäre erzeugen technische Schulden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8 von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FMEA – Grundlagen und Arten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25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Failure Mode and Effects Analysis: systematische, präventive Methode zur Fehlervermeidung – potenzielle Fehler werden erkannt, bevor sie auftreten.</a:t>
            </a:r>
            <a:endParaRPr lang="en-US" sz="13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6596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474720"/>
                <a:gridCol w="256032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Fokus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Anwendung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Design-FMEA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Produktdesign und -funktion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Produktentwicklung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Prozess-FMEA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Fertigungs- und Montageprozesse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Produktion, QS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System-FMEA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Gesamtsystem und Schnittstellen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komplexe technische Systeme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Software-FMEA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Softwarefehler und -risiken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Softwareentwicklung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9 von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Risikoprioritätszahl (RPZ)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14400" y="1417320"/>
            <a:ext cx="7315200" cy="777240"/>
          </a:xfrm>
          <a:prstGeom prst="roundRect">
            <a:avLst>
              <a:gd name="adj" fmla="val 7059"/>
            </a:avLst>
          </a:prstGeom>
          <a:solidFill>
            <a:srgbClr val="003366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41732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RPZ  =  A  ×  B  ×  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24688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– Auftretenswahrscheinlichkeit:  </a:t>
            </a:r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= sehr selten … 10 = sehr häufig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– Bedeutung (für den Kunden):  </a:t>
            </a:r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= kaum spürbar … 10 = schwerwiegend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– Entdeckung:  </a:t>
            </a:r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= wird sicher entdeckt … 10 = kaum entdeckbar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37947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Faktor 1–10  ·  RPZ max. 1000  ·  höhere RPZ = höhere Priorität für Maßnahmen.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10 von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Serverräume brauchen Schutz gegen Feuer, Wasser, Hitze, Stromausfall und Zugriff (BSI INF.2).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VUCA beschreibt die unsichere Arbeitswelt, CALMS die DevOps-Grundlagen.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Prototyping macht Anforderungen früh greifbar – mit Aufwand als Kehrseite.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FMEA priorisiert Risiken über die RPZ = A × B × 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11 von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874520"/>
            <a:ext cx="109728" cy="10972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745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für die Aufmerksamkeit!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6974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Praxis: FMEA-Workshop. Danach Wiederholung, Quiz und Klausur.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5: Arbeitswelt, Qualität &amp; Vorgehen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12 von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2026-05-29T06:35:44Z</dcterms:created>
  <dcterms:modified xsi:type="dcterms:W3CDTF">2026-05-29T06:35:44Z</dcterms:modified>
</cp:coreProperties>
</file>