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1600200"/>
            <a:ext cx="109728" cy="155448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4173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589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4: Anwendungsfelder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1097280" y="2697480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Home · Smart Factory · Automotive · VR/AR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97280" y="34290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D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Fachinformatiker AE / SI  ·  IHK-Prüfungsvorbereitung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4: Anwendungsfelder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1 von 13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GLIEDERUNG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Inhaltsverzeichnis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280160"/>
            <a:ext cx="786384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Einführung &amp; Lernziele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Home – Einsatzgebiete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Home – Kommunikationsstandards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Factory – Kernkonzepte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Anwendungsgebiete Industrie 4.0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Automotive – Einsatzgebiete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SAE-Automatisierungsstufen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VR, AR und MR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Industrielle VR/AR-Anwendungen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4: Anwendungsfelder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2 von 13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EINFÜHRUNG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Worum geht es?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32588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Grundlagen aus Block 1–3 finden in konkreten Anwendungsfeldern Anwendung.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Vom vernetzten Zuhause über die intelligente Fabrik bis zum vernetzten Fahrzeug.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 und AR ergänzen diese Felder um neue Formen der Mensch-Maschine-Interaktion.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2377440"/>
            <a:ext cx="7863840" cy="1828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25146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Lernziele dieses Blocks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22960" y="2880360"/>
            <a:ext cx="768096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Typische Smart-Home-Bereiche und Funkstandards benennen</a:t>
            </a:r>
            <a:endParaRPr lang="en-US" sz="13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Kernkonzepte der Smart Factory erklären (z. B. Predictive Maintenance, Digital Twin)</a:t>
            </a:r>
            <a:endParaRPr lang="en-US" sz="13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Automotive-Anwendungen und SAE-Stufen einordnen</a:t>
            </a:r>
            <a:endParaRPr lang="en-US" sz="1350" dirty="0"/>
          </a:p>
          <a:p>
            <a:pPr marL="342900" indent="-342900"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VR, AR und MR unterscheiden und industrielle Einsätze nennen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4: Anwendungsfelder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3 von 13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Home – Einsatzgebiete</a:t>
            </a:r>
            <a:endParaRPr lang="en-US" sz="28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25880"/>
          <a:ext cx="822960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3291840"/>
                <a:gridCol w="3200400"/>
              </a:tblGrid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Bereich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Anwendungen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Beispielgeräte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Beleuchtung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Steuerung, Szenen, Zeitschaltung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Philips Hue, Smart Bulbs, LED-Strips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Heizung/Klima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Thermostate, Raumtemperatur, Lüftung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Nest, tado°, Homematic IP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Sicherheit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Kameras, Bewegungsmelder, Türschlösser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Ring, Nuki, Bosch Smart Home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Entertainment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Multiroom-Audio, Smart TV, Streaming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Sonos, Fire TV, Apple TV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Energie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Smart Meter, PV-Monitoring, Wallbox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Shelly, SMA, Wibutler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Haushaltsgeräte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Waschmaschine, Kühlschrank, Sauger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iRobot, Miele@home, Home Connect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4: Anwendungsfelder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4 von 13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Home – Kommunikationsstandards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8046720" cy="14859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371600"/>
            <a:ext cx="91440" cy="148590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463040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Funkstandards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14400" y="1810512"/>
            <a:ext cx="7406640" cy="9829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WLAN (IEEE 802.11) – hohe Bandbreite · Bluetooth/BLE – kurze Reichweite</a:t>
            </a:r>
            <a:endParaRPr lang="en-US" sz="115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ZigBee – energiesparendes Mesh · Z-Wave – lizenzpflichtig, gute Interoperabilität</a:t>
            </a:r>
            <a:endParaRPr lang="en-US" sz="115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Matter – neuer, herstellerübergreifender Standard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48640" y="3086100"/>
            <a:ext cx="8046720" cy="14859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48640" y="3086100"/>
            <a:ext cx="91440" cy="148590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3177540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Sprachassistenten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914400" y="3525012"/>
            <a:ext cx="7406640" cy="9829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Amazon Alexa · Google Assistant</a:t>
            </a:r>
            <a:endParaRPr lang="en-US" sz="115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Apple Siri (HomeKit) · Samsung Bixby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4: Anwendungsfelder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5 von 13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Factory – Kernkonzepte</a:t>
            </a:r>
            <a:endParaRPr lang="en-US" sz="28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8046720" cy="914400"/>
        </p:xfrm>
        <a:graphic>
          <a:graphicData uri="http://schemas.openxmlformats.org/drawingml/2006/table">
            <a:tbl>
              <a:tblPr/>
              <a:tblGrid>
                <a:gridCol w="2468880"/>
                <a:gridCol w="5577840"/>
              </a:tblGrid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Konzept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Beschreibung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Predictive Maintenance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vorausschauende Wartung per Sensordaten &amp; KI – verhindert Ausfälle, bevor sie entstehen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Digital Twin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virtuelles Echtzeit-Abbild eines Objekts/Prozesses für Simulation und Optimierung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Losgröße 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individuelle Produkte zu Kosten der Massenproduktion (flexible Fertigung)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Edge Computing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Datenverarbeitung am Entstehungsort statt in der Cloud – geringe Latenz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4: Anwendungsfelder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6 von 13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Anwendungsgebiete Industrie 4.0</a:t>
            </a:r>
            <a:endParaRPr lang="en-US" sz="28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822960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3291840"/>
                <a:gridCol w="2926080"/>
              </a:tblGrid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Bereich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Anwendung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Technologien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Produktion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flexible Fertigung, Robotik, CNC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SPS, OPC UA, Cobot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Logistik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AGV (FTS), Lagerverwaltung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RFID, GPS, WMS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Qualitätssicherung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optische Prüfung, SPC, Rückverfolgbarkeit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Machine Vision, KI, Blockchain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Supply Chain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Echtzeit-Tracking, Bedarfsprognose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ERP, IoT-Sensoren, Big Data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Energie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Lastmanagement, Smart-Grid-Integration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Smart Meter, SCADA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4: Anwendungsfelder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7 von 13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Automotive – Einsatzgebiete</a:t>
            </a:r>
            <a:endParaRPr lang="en-US" sz="28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25880"/>
          <a:ext cx="822960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2468880"/>
                <a:gridCol w="3566160"/>
              </a:tblGrid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Bereich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Technologie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Beschreibung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Fahrassistenz (ADAS)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Radar, Lidar, Kamera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Spurhalte-, Abstands-, Notbremsassistent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Autonomes Fahren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KI, Sensorfusion, HD-Maps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SAE-Level 0–5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V2X-Kommunikation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5G, DSRC, C-V2X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Fahrzeug ↔ Infrastruktur/Fahrzeuge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Infotainment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Android Auto, CarPlay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Navigation, Streaming, Sprache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Telematik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GPS, OBD-II, eSIM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Flottenmgmt., Diebstahlschutz, Diagnose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OTA-Updates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Mobilfunk, WLAN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Software-Updates „Over-the-Air“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4: Anwendungsfelder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8 von 13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SAE-Automatisierungsstufen</a:t>
            </a:r>
            <a:endParaRPr lang="en-US" sz="28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8046720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2743200"/>
                <a:gridCol w="4480560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Bezeichnung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Beispiel / Merkmal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Keine Automatisierung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Fahrer steuert alles selbst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Assistiert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z. B. Tempomat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Teilautomatisiert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z. B. Tesla Autopilot (Hände bereit)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Bedingt automatisiert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Fahrer darf sich abwenden, übernimmt auf Aufforderung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Hochautomatisiert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 Eingriff in bestimmten Bereichen nötig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Vollautomatisiert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 Fahrer mehr nötig (autonom)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41605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Maßgeblich: SAE J3016 (6 Level) – abweichende Bezeichnungen stammen aus dem älteren BASt-Modell.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4: Anwendungsfelder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9 von 13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VR, AR und MR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8046720" cy="9144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371600"/>
            <a:ext cx="91440" cy="91440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463040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 – Virtual Reality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14400" y="1810512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vollständig computergenerierte Umgebung, Nutzer abgeschottet (HMD)</a:t>
            </a:r>
            <a:endParaRPr lang="en-US" sz="115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Anwendungen: Gaming, Simulationen, Schulungen, Therapie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48640" y="2514600"/>
            <a:ext cx="8046720" cy="9144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48640" y="2514600"/>
            <a:ext cx="91440" cy="91440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2606040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 – Augmented Reality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914400" y="2953512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digitale Inhalte überlagern die reale Welt (Smartphone, AR-Brille)</a:t>
            </a:r>
            <a:endParaRPr lang="en-US" sz="115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Anwendungen: Wartungsanleitungen, Navigation, Medizin, Pokémon Go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48640" y="3657600"/>
            <a:ext cx="8046720" cy="9144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48640" y="3657600"/>
            <a:ext cx="91440" cy="91440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4" name="Text 12"/>
          <p:cNvSpPr/>
          <p:nvPr/>
        </p:nvSpPr>
        <p:spPr>
          <a:xfrm>
            <a:off x="777240" y="3749040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 – Mixed Reality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914400" y="4096512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Kombination aus VR &amp; AR; virtuelle Objekte interagieren mit der Realität (HoloLens)</a:t>
            </a:r>
            <a:endParaRPr lang="en-US" sz="115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Anwendungen: Industriedesign, kollaboratives Arbeiten, OP-Planung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4: Anwendungsfelder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10 von 13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Industrielle VR/AR-Anwendungen</a:t>
            </a:r>
            <a:endParaRPr lang="en-US" sz="28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822960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3108960"/>
                <a:gridCol w="3108960"/>
              </a:tblGrid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Einsatzbereich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Schulung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gefahrlose Simulation gefährlicher Situationen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Schritt-für-Schritt-Anleitungen vor Ort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Wartung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virtuelle Übung komplexer Reparaturen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Einblendung von Bauteilen &amp; Sensorwerten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Design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immersive Prototypenbetrachtung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virtuelle Möbel im echten Raum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Qualitätskontrolle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Soll/Ist-Vergleich im virtuellen Raum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CAD-Daten auf reales Bauteil legen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4: Anwendungsfelder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11 von 13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463040"/>
            <a:ext cx="786384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Home vernetzt Wohnbereiche über Funkstandards wie ZigBee, Z-Wave und Matter.</a:t>
            </a:r>
            <a:endParaRPr lang="en-US" sz="15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Smart Factory lebt von Predictive Maintenance, Digital Twin und Edge Computing.</a:t>
            </a:r>
            <a:endParaRPr lang="en-US" sz="15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Automotive-Bereich beschreiben SAE-Level 0–5 den Automatisierungsgrad.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VR/AR/MR schaffen neue Formen der Schulung, Wartung und Qualitätskontrolle.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4: Anwendungsfelder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12 von 13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1874520"/>
            <a:ext cx="109728" cy="109728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87452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Vielen Dank für die Aufmerksamkeit!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097280" y="269748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Praxis: Smart Home in Cisco Packet Tracer. Danach Block 5: Arbeitswelt &amp; Qualität.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4: Anwendungsfelder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13 von 13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2026-06-05T09:43:06Z</dcterms:created>
  <dcterms:modified xsi:type="dcterms:W3CDTF">2026-06-05T09:43:06Z</dcterms:modified>
</cp:coreProperties>
</file>