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4630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3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1920240"/>
            <a:ext cx="10881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Abnahme und Übergabe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58368" y="320040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7 — das Projekt geordnet abschließen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gemeinsam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Einordnung und Lernziele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 stehen wir?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System ist gebaut, getestet und rechtlich geprüft (E4–E6).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Jetzt wird es formal abgenommen und an den Kunden übergeben.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Projekt endet nicht, wenn die Software läuft — sondern wenn der Kunde sie abgenommen hat und damit arbeiten kann.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saubere Abnahme und Dokumentation gibt es später Streit und Ratlosigkeit.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dieser Etappe können Sie …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Abnahme vorbereiten und ein Abnahmeprotokoll führen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 klassifizieren und den Umgang damit regeln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nötige Dokumentation zusammenstellen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Anwenderschulung planen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Übergabe und den Übergang in Wartung/Support organisieren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Einordnung und Lernziele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ROTE FADEN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Weg zum Projektabschluss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Abnahme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prüft &amp; bestätigt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292608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342900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2044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Dokumentation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52044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festhalten, wie es läuft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80644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2" name="Shape 10"/>
          <p:cNvSpPr/>
          <p:nvPr/>
        </p:nvSpPr>
        <p:spPr>
          <a:xfrm>
            <a:off x="630936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0080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Schulung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0080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Anwender befähigen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8686800" y="310896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16" name="Shape 14"/>
          <p:cNvSpPr/>
          <p:nvPr/>
        </p:nvSpPr>
        <p:spPr>
          <a:xfrm>
            <a:off x="9189720" y="2468880"/>
            <a:ext cx="2423160" cy="1828800"/>
          </a:xfrm>
          <a:prstGeom prst="roundRect">
            <a:avLst>
              <a:gd name="adj" fmla="val 4000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281160" y="278892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Übergabe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281160" y="352044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den Betrieb überführen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48640" y="475488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steht der Projektabschluss: Der Kunde arbeitet eigenständig, wir übergeben Verantwortung und Unterlagen.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Abschlussweg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Abnahme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passiert bei der Abnahme?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Kunde prüft das Produkt gegen das Pflichtenheft und die Abnahmekriterien.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Kriterium wird durchgegangen: erfüllt oder nicht.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Ergebnis wird im Abnahmeprotokoll festgehalten.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Abnahme geht in der Regel die Verantwortung und Gewährleistung über.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Abnahmeprotokoll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wurde geprüft (Bezug zu den Abnahmekriterien)?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je Kriterium und festgestellte Mängel.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 der Abnahme: vollständig, unter Vorbehalt oder verweigert.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Unterschriften beider Seiten mit Datum.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Abnahme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Umgang mit Mängeln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82880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48640" y="1828800"/>
            <a:ext cx="128016" cy="1280160"/>
          </a:xfrm>
          <a:prstGeom prst="rect">
            <a:avLst/>
          </a:prstGeom>
          <a:solidFill>
            <a:srgbClr val="B0392B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01168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Wesentlicher Mangel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4297680" y="201168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Produkt ist nicht nutzbar oder eine Kernanforderung fehlt.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321040" y="201168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kann verweigert werden.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324612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548640" y="3246120"/>
            <a:ext cx="128016" cy="1280160"/>
          </a:xfrm>
          <a:prstGeom prst="rect">
            <a:avLst/>
          </a:prstGeom>
          <a:solidFill>
            <a:srgbClr val="C77800"/>
          </a:solidFill>
          <a:ln/>
        </p:spPr>
      </p:sp>
      <p:sp>
        <p:nvSpPr>
          <p:cNvPr id="11" name="Text 9"/>
          <p:cNvSpPr/>
          <p:nvPr/>
        </p:nvSpPr>
        <p:spPr>
          <a:xfrm>
            <a:off x="914400" y="342900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C77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Unwesentlicher Mangel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297680" y="342900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Kleinere Abweichung, die den Betrieb nicht verhindert.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321040" y="342900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unter Vorbehalt mit Mängelliste möglich.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48640" y="466344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548640" y="4663440"/>
            <a:ext cx="128016" cy="1280160"/>
          </a:xfrm>
          <a:prstGeom prst="rect">
            <a:avLst/>
          </a:prstGeom>
          <a:solidFill>
            <a:srgbClr val="2E7D32"/>
          </a:solidFill>
          <a:ln/>
        </p:spPr>
      </p:sp>
      <p:sp>
        <p:nvSpPr>
          <p:cNvPr id="16" name="Text 14"/>
          <p:cNvSpPr/>
          <p:nvPr/>
        </p:nvSpPr>
        <p:spPr>
          <a:xfrm>
            <a:off x="914400" y="4846320"/>
            <a:ext cx="3291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Mangel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297680" y="484632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Kriterien erfüllt.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1040" y="484632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Vollständige Abnahme.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Mängel kommen mit Frist zur Behebung in die Mängelliste des Protokolls.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Mängelklassen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Dokumentation — drei Zielgruppen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4767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Benutzerdokumentation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44144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Anwender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846320" y="196596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bediene ich das System im Alltag? Schritt für Schritt, in einfacher Sprache.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320040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336499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Administrations- / Betriebsdoku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22960" y="385876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FISI / den Betrieb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4846320" y="338328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 wird das System installiert, konfiguriert, gesichert und überwacht?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548640" y="4617720"/>
            <a:ext cx="11064240" cy="1280160"/>
          </a:xfrm>
          <a:prstGeom prst="roundRect">
            <a:avLst>
              <a:gd name="adj" fmla="val 571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4782312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Technische Dokumentation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2960" y="5276088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die Entwicklung / FIAE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846320" y="480060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Architektur, Datenmodell, Schnittstellen — damit später weitergearbeitet werden kann.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Dokumentationsarten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gute Dokumentation ausmacht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Gehört hinein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Aktueller Stand — passend zur ausgelieferten Version.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Verständlich für die jeweilige Zielgruppe.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Auffindbar und strukturiert (Inhaltsverzeichnis, Suche).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Wichtige Abläufe und Fehlerbehebung enthalten.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Häufige Fehler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Veraltet — beschreibt eine Version, die es nicht mehr gibt.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 technisch für die Anwender oder zu oberflächlich für Admins.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„Steht alles im Code" — für Betrieb und Nutzer wertlos.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entsteht mit dem Produkt, nicht danach.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Gute Dokumentation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Schulung und Einweisung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09728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das beste System nützt nichts, wenn die Anwender es nicht bedienen können.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Zielgruppengerecht: der Disponent braucht anderes Wissen als ein Fahrer.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echten Aufgaben üben, nicht nur zusehen — die Teilnehmer selbst klicken lassen.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Schulungsunterlagen mitgeben, an denen man später nachschlagen kann.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Ansprechpartner für die erste Zeit benennen (Hypercare-Phase).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gute Einweisung senkt Supportanfragen und Fehlbedienung von Anfang an.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SCHRITT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Übergabe, Gewährleistung, Wartung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Übergabe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Artefakte übergeben: Zugänge, Dokumentation, Quellen/Konfiguration.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Verantwortung geht an den Betrieb bzw. den Kunden über.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Übergabeprotokoll hält fest, was übergeben wurde.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Punkte und Ansprechpartner benennen.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 der Übergabe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Gewährleistung: der Auftragnehmer haftet für zugesagte Eigenschaften.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Wartung/Support: laufende Betreuung, oft über einen Vertrag (SLA).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Projektabschluss: Abschlussbericht und Lessons Learned.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 jedem Projekt lernen — für das nächste.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Übergabe und Wartung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Nordfracht abnehmen und übergeben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Tourenplanungssystem soll formal abgenommen und in den Betrieb übergeben werden.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Nordfracht muss danach eigenständig damit arbeiten können.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 für diese Etappe: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566160"/>
            <a:ext cx="10607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Abnahmeprotokoll mit Kriterien und Mängelliste vorbereiten.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Festgestellte Mängel klassifizieren und den Umgang festlegen.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nötige Dokumentation für Anwender und Betrieb zusammenstellen.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kurze Anwenderschulung für Disponent und Fahrer planen.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Übergabe im Übergabeprotokoll festhalten.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Sie mitnehmen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Projekt endet mit der Abnahme und geordneten Übergabe — nicht, wenn die Software läuft.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Abgenommen wird gegen Pflichtenheft und Abnahmekriterien, dokumentiert im Protokoll.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Mängel klassifizieren: wesentlich, unwesentlich, keiner.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 für drei Zielgruppen: Anwender, Betrieb, Entwicklung.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Schulung befähigt die Anwender; ein Ansprechpartner überbrückt den Start.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der Abnahme gehen Verantwortung und Gewährleistung über.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Nächste Etappe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E8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7955280" y="33832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Capstone — die Übungsrunde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955280" y="420624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komplettes Projekt eigenständig — als Generalprobe fürs Praktikum.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E7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114800" y="644652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2026-07-29T06:37:19Z</dcterms:created>
  <dcterms:modified xsi:type="dcterms:W3CDTF">2026-07-29T06:37:19Z</dcterms:modified>
</cp:coreProperties>
</file>