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 · FACHRICHTUNG FISI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Umsetzung der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Infrastruktur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4 (FISI) — von der Ist-Analyse bis zum Rollout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Fachrichtung FISI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der 100 UE (E4)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Anforderungen, Angebot und Plan stehen (E1–E3).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wird gebaut: die Infrastruktur für die digitale Tourenplanung entsteht.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FISI-Aufgabe: Server, Netz und Dienste bereitstellen und den Umstieg vom Alt- zum Neusystem organisieren.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 heißt nicht nur einrichten — sondern sauber ablösen, ohne den Betrieb zu stoppen.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Ist-Analyse der bestehenden IT durchführen und dokumentieren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Soll-Konzept mit Server-, Netz- und Dienstestruktur entwerfen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IP- und Netzkonzept aufstellen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Migrationsstrategie begründet auswählen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Rollout mit Rückfallebene planen und durchführen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ROTE FADEN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Umsetzungsweg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da?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92608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42900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2044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Soll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520440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soll entstehen?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80644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30936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Migration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00800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kommen wir hin?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8680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918972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8116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Rollout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281160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Inbetriebnahme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verstehen, was da ist. Dann festlegen, was werden soll. Dann den Weg dorthin planen — und zuletzt sauber in Betrieb nehmen.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Umsetzungsweg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Ist-Analyse — was ist vorhanden?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Aufnehmen und dokumentieren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Hardware: Server, Clients, Netzwerkgeräte.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Software: Betriebssysteme, Dienste, Versionen.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Netz: Adressbereiche, VLANs, Internetanbindung.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Daten: was liegt wo, wie viel, in welchem Format?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das zählt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Ist-Bild plant man ins Blaue.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Deckt Abhängigkeiten und Altlasten auf.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die Aufwands- und Risikoabschätzung der Migration.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Nordfracht: heute Papier und Telefon — es gibt kaum bestehende IT zum Ablösen, aber Datenbestände (Kunden, Fahrer, Touren).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Ist-Analyse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Soll-Konzept — die Zielinfrastruktur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Soll-Konzept beschreibt die Zielumgebung, die die Anforderungen aus dem Pflichtenheft erfüllt.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Server: Applikations- und Datenbankserver, ggf. virtualisiert.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Dienste: Verzeichnisdienst, DHCP, DNS, Backup.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Netz: Segmentierung, Zugriff für Disponent und Fahrer-Clients.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Sicherheit: Firewall, Berechtigungen, Datensicherung.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852160" y="1737360"/>
            <a:ext cx="5760720" cy="713232"/>
          </a:xfrm>
          <a:prstGeom prst="roundRect">
            <a:avLst>
              <a:gd name="adj" fmla="val 1025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035040" y="1737360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Clients: Disponent-PC, Fahrer-App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852160" y="2578608"/>
            <a:ext cx="576072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035040" y="2578608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Applikationsserver (Tourenplanung)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852160" y="3419856"/>
            <a:ext cx="5760720" cy="713232"/>
          </a:xfrm>
          <a:prstGeom prst="roundRect">
            <a:avLst>
              <a:gd name="adj" fmla="val 102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035040" y="3419856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Datenbankserver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852160" y="4261104"/>
            <a:ext cx="5760720" cy="713232"/>
          </a:xfrm>
          <a:prstGeom prst="roundRect">
            <a:avLst>
              <a:gd name="adj" fmla="val 1025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035040" y="4261104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Basisdienste: DNS · DHCP · Backup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852160" y="5102352"/>
            <a:ext cx="5760720" cy="713232"/>
          </a:xfrm>
          <a:prstGeom prst="roundRect">
            <a:avLst>
              <a:gd name="adj" fmla="val 10256"/>
            </a:avLst>
          </a:prstGeom>
          <a:solidFill>
            <a:srgbClr val="003366"/>
          </a:solidFill>
          <a:ln w="12700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035040" y="5102352"/>
            <a:ext cx="5394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 &amp; Firewall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Soll-Konzept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IP- und Netzkonzept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sauberer Adressplan trennt Bereiche, erleichtert Fehlersuche und Sicherheit. Beispiel für Nordfracht: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2377440" cy="603504"/>
          </a:xfrm>
          <a:prstGeom prst="roundRect">
            <a:avLst>
              <a:gd name="adj" fmla="val 12121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85800" y="2011680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971800" y="2011680"/>
            <a:ext cx="2743200" cy="603504"/>
          </a:xfrm>
          <a:prstGeom prst="roundRect">
            <a:avLst>
              <a:gd name="adj" fmla="val 12121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108960" y="2011680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760720" y="2011680"/>
            <a:ext cx="1463040" cy="603504"/>
          </a:xfrm>
          <a:prstGeom prst="roundRect">
            <a:avLst>
              <a:gd name="adj" fmla="val 12121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897880" y="2011680"/>
            <a:ext cx="1234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269480" y="2011680"/>
            <a:ext cx="4480560" cy="603504"/>
          </a:xfrm>
          <a:prstGeom prst="roundRect">
            <a:avLst>
              <a:gd name="adj" fmla="val 12121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406640" y="2011680"/>
            <a:ext cx="4251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670048"/>
            <a:ext cx="237744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5800" y="2670048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971800" y="2670048"/>
            <a:ext cx="274320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108960" y="2670048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10.10.10.0/24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760720" y="2670048"/>
            <a:ext cx="146304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897880" y="2670048"/>
            <a:ext cx="1234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269480" y="2670048"/>
            <a:ext cx="448056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406640" y="2670048"/>
            <a:ext cx="4251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Applikations- und DB-Server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328416"/>
            <a:ext cx="237744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5800" y="3328416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Arbeitsplätze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971800" y="3328416"/>
            <a:ext cx="27432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108960" y="3328416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10.10.20.0/24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760720" y="3328416"/>
            <a:ext cx="146304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5897880" y="3328416"/>
            <a:ext cx="1234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269480" y="3328416"/>
            <a:ext cx="448056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7406640" y="3328416"/>
            <a:ext cx="4251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Disponent, Verwaltung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548640" y="3986784"/>
            <a:ext cx="237744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85800" y="3986784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 / mobil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971800" y="3986784"/>
            <a:ext cx="274320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3108960" y="3986784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10.10.30.0/24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5760720" y="3986784"/>
            <a:ext cx="146304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5897880" y="3986784"/>
            <a:ext cx="1234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7269480" y="3986784"/>
            <a:ext cx="4480560" cy="603504"/>
          </a:xfrm>
          <a:prstGeom prst="roundRect">
            <a:avLst>
              <a:gd name="adj" fmla="val 1212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7406640" y="3986784"/>
            <a:ext cx="4251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Fahrer-Clients über WLAN/VPN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548640" y="4645152"/>
            <a:ext cx="237744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85800" y="4645152"/>
            <a:ext cx="2148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2971800" y="4645152"/>
            <a:ext cx="27432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3108960" y="464515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10.10.99.0/24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5760720" y="4645152"/>
            <a:ext cx="146304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5897880" y="4645152"/>
            <a:ext cx="1234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7269480" y="4645152"/>
            <a:ext cx="448056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7406640" y="4645152"/>
            <a:ext cx="4251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Switch- und Server-Verwaltung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548640" y="5394960"/>
            <a:ext cx="11064240" cy="640080"/>
          </a:xfrm>
          <a:prstGeom prst="roundRect">
            <a:avLst>
              <a:gd name="adj" fmla="val 1142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46" name="Text 44"/>
          <p:cNvSpPr/>
          <p:nvPr/>
        </p:nvSpPr>
        <p:spPr>
          <a:xfrm>
            <a:off x="777240" y="539496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5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Prinzip:  </a:t>
            </a:r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Segment ein eigenes Subnetz und VLAN — Fahrer-Clients kommen nie direkt an die Server.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IP- und Netzkonzept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Migrationsstrategien im Vergleich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7452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Bang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840480" y="1874520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Umstellung auf einen Schlag zum Stichtag.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772400" y="1847088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klarer Schnitt.</a:t>
            </a:r>
            <a:pPr indent="0" marL="0">
              <a:lnSpc>
                <a:spcPct val="105000"/>
              </a:lnSpc>
              <a:buNone/>
            </a:pP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Hohes Risiko, kein einfacher Rückweg.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218688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3355848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Parallelbetrieb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840480" y="3355848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Alt- und Neusystem laufen eine Zeit lang gleichzeitig.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772400" y="3328416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Sicher, direkter Vergleich möglich.</a:t>
            </a:r>
            <a:pPr indent="0" marL="0">
              <a:lnSpc>
                <a:spcPct val="105000"/>
              </a:lnSpc>
              <a:buNone/>
            </a:pP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Doppelter Aufwand, Datenabgleich nötig.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4700016"/>
            <a:ext cx="11064240" cy="1325880"/>
          </a:xfrm>
          <a:prstGeom prst="roundRect">
            <a:avLst>
              <a:gd name="adj" fmla="val 551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4837176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Schrittweise / Pilot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40480" y="4837176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eine kleine Gruppe, dann ausrollen.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772400" y="4809744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gestreut, aus Fehlern lernen.</a:t>
            </a:r>
            <a:pPr indent="0" marL="0">
              <a:lnSpc>
                <a:spcPct val="105000"/>
              </a:lnSpc>
              <a:buNone/>
            </a:pP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Zieht sich länger, Übergangszustände.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Migrationsstrategien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Umsetzen — bereitstellen und absichern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Bereitstellen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aufsetzen (physisch oder virtuell/Container).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 und Dienste installieren und konfigurieren.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 nach IP-Konzept einrichten, VLANs, Firewall-Regeln.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 ausrollen und mit der Datenbank verbinden.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 — von Anfang an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 nach dem Prinzip der minimalen Rechte.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einrichten und die Wiederherstellung testen.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härten: nicht benötigte Dienste aus, Updates ein.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Backup, das nie zurückgespielt wurde, ist kein Backup.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Technischer Test und Abnahmekriterien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09728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Rollout wird geprüft, ob die Zielumgebung die Anforderungen erfüllt.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Funktionstest: Erreichen alle Clients die Anwendung? Läuft die Datenbankverbindung?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Lasttest: Hält das System die erwartete Zahl gleichzeitiger Zugriffe aus?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Sicherheitstest: Greifen Firewall-Regeln und Berechtigungen wie geplant?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Wiederherstellungstest: Lässt sich aus dem Backup zurückspielen?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Abnahmekriterium ist auf eine Anforderung aus dem Pflichtenheft zurückführbar.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und Abnahme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Rollout und Cutover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Geordnete Inbetriebnahme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Cutover-Termin festlegen — möglichst in einer ruhigen Zeit.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final übernehmen und abgleichen.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umstellen, Anwender kurz einweisen.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beobachten, Ansprechpartner bereithalten.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Rückfallebene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Cutover: vollständiges Backup des Ausgangszustands.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Rollback-Plan: Wie kommen wir zurück, wenn es schiefgeht?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 Kriterien, wann abgebrochen wird.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Rückfallebene kein Rollout.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 (FISI)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Infrastruktur für Nordfracht umsetzen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Tourenplanungssystem soll produktiv gehen. Sie verantworten Server, Netz und die geordnete Inbetriebnahme.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darf während der Umstellung nicht handlungsunfähig werden.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337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3749040"/>
            <a:ext cx="10607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Ist-Analyse dokumentieren und ein Soll-Konzept entwerfen.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IP- und Netzkonzept mit Segmenten und VLANs aufstellen.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Migrationsstrategie auswählen und begründen.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und Dienste bereitstellen und absichern (im Labor).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 mit Rückfallebene planen.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 heißt: von der bestehenden Lage geordnet zur neuen Infrastruktur.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Ist-Analyse vor allem anderen — ohne Ist-Bild keine belastbare Planung.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Soll-Konzept und IP-/Netzkonzept legen die Zielumgebung fest.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Migrationsstrategie nach Risiko und Betriebsfähigkeit wählen.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Absichern und testen gehören zur Umsetzung, nicht danach.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Rollout ohne Backup und Rückfallebene.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E5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 und Test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42062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 mit FIAE: das Ergebnis systematisch prüfen.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E4 · FISI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297680" y="6446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von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2026-07-27T18:10:38Z</dcterms:created>
  <dcterms:modified xsi:type="dcterms:W3CDTF">2026-07-27T18:10:38Z</dcterms:modified>
</cp:coreProperties>
</file>