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 · FACHRICHTUNG FIAE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Umsetzung der</a:t>
            </a:r>
            <a:endParaRPr lang="en-US" sz="4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Anwendung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658368" y="37033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4 (FIAE) — Architektur, Datenmodell, API und MVVM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Fachrichtung FIAE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der 100 UE (E4)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Einordnung und Lernziele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stehen wir?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Anforderungen, Angebot und Plan stehen (E1–E3).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wird die Tourenplanungs-Anwendung entwickelt.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FIAE-Aufgabe: Architektur festlegen, Datenmodell und API entwerfen, die Anwendung umsetzen.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saubere Architektur entscheidet, ob die Anwendung wartbar bleibt — oder in einem Jahr niemand mehr anfassen will.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Anwendung in Schichten strukturieren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MVVM-Muster erklären und anwenden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den Anforderungen ein relationales Datenmodell ableiten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REST-Schnittstelle mit Ressourcen und HTTP-Verben entwerfen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Anwendung an eine Datenbank anbinden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und Lernziele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12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ROTE FADEN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Von den Anforderungen zur Anwendung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Architektur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5204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 festlegen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92608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42900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2044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Datenmodell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20440" y="35204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strukturieren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80644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630936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API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00800" y="35204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Schnittstellen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68680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918972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8116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Umsetzung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81160" y="35204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programmieren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47548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die Struktur, dann die Daten, dann die Schnittstellen — programmiert wird zuletzt, nicht zuerst.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Weg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12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Schichtenarchitektur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4846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Schichtenarchitektur trennt Zuständigkeiten. Jede Schicht kennt nur die darunter.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Präsentation: die Oberfläche (View).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Logik: die Fachregeln der Anwendung.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Datenzugriff: das Lesen und Schreiben in der Datenbank.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Änderungen bleiben lokal — die Oberfläche kann getauscht werden, ohne die Logik anzufassen.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35040" y="1828800"/>
            <a:ext cx="5577840" cy="822960"/>
          </a:xfrm>
          <a:prstGeom prst="roundRect">
            <a:avLst>
              <a:gd name="adj" fmla="val 888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263640" y="193852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Präsentation (View)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63640" y="228600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Oberfläche, Anzeige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686800" y="265176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035040" y="2788920"/>
            <a:ext cx="5577840" cy="822960"/>
          </a:xfrm>
          <a:prstGeom prst="roundRect">
            <a:avLst>
              <a:gd name="adj" fmla="val 888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63640" y="289864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Logik (Geschäftsregeln)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263640" y="324612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die Anwendung tut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686800" y="361188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035040" y="3749040"/>
            <a:ext cx="5577840" cy="822960"/>
          </a:xfrm>
          <a:prstGeom prst="roundRect">
            <a:avLst>
              <a:gd name="adj" fmla="val 888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263640" y="385876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Datenzugriff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263640" y="420624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lesen und schreiben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686800" y="457200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035040" y="4709160"/>
            <a:ext cx="5577840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 w="12700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263640" y="481888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63640" y="51663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Speicherung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Schichtenarchitektur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12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MVVM — Model, View, ViewModel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69164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00336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691640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3154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und Fachlogik. Weiß nichts von der Oberfläche.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050792" y="2651760"/>
            <a:ext cx="301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25112" y="1691640"/>
            <a:ext cx="352044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25112" y="169164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4325112" y="1691640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ViewModel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07992" y="2331720"/>
            <a:ext cx="3154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Bindeglied. Stellt Daten und Befehle für die View bereit.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827264" y="2651760"/>
            <a:ext cx="301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101584" y="1691640"/>
            <a:ext cx="352044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101584" y="1691640"/>
            <a:ext cx="3520440" cy="502920"/>
          </a:xfrm>
          <a:prstGeom prst="roundRect">
            <a:avLst>
              <a:gd name="adj" fmla="val 10909"/>
            </a:avLst>
          </a:prstGeom>
          <a:solidFill>
            <a:srgbClr val="F0A500"/>
          </a:solidFill>
          <a:ln/>
        </p:spPr>
      </p:sp>
      <p:sp>
        <p:nvSpPr>
          <p:cNvPr id="16" name="Text 14"/>
          <p:cNvSpPr/>
          <p:nvPr/>
        </p:nvSpPr>
        <p:spPr>
          <a:xfrm>
            <a:off x="8101584" y="1691640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284464" y="2331720"/>
            <a:ext cx="3154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Oberfläche (XAML). Bindet an das ViewModel.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42062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Datenbindung und Commands statt Code hinter der Oberfläche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4617720"/>
            <a:ext cx="11064240" cy="1371600"/>
          </a:xfrm>
          <a:prstGeom prst="roundRect">
            <a:avLst>
              <a:gd name="adj" fmla="val 3333"/>
            </a:avLst>
          </a:prstGeom>
          <a:solidFill>
            <a:srgbClr val="0A2540"/>
          </a:solidFill>
          <a:ln/>
        </p:spPr>
      </p:sp>
      <p:sp>
        <p:nvSpPr>
          <p:cNvPr id="20" name="Text 18"/>
          <p:cNvSpPr/>
          <p:nvPr/>
        </p:nvSpPr>
        <p:spPr>
          <a:xfrm>
            <a:off x="731520" y="475488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7FA8C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ViewModel: Eigenschaft meldet Änderungen an die View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string Fahrername { get =&gt; _name; set { _name = value; OnPropertyChanged(); } }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7FA8C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View (XAML) bindet daran:  &lt;TextBox Text="{Binding Fahrername}" /&gt;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MVVM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12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Datenmodell — vom ERM zur Tabelle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47548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den Anforderungen wird ein Entity-Relationship-Modell (ERM).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Entitäten: Kunde, Tour, Fahrer.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Beziehungen mit Kardinalitäten: ein Fahrer fährt viele Touren (1:n).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ERM wird in Tabellen überführt: jede Entität eine Tabelle, Beziehungen über Fremdschlüssel.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126480" y="1920240"/>
            <a:ext cx="2011680" cy="731520"/>
          </a:xfrm>
          <a:prstGeom prst="roundRect">
            <a:avLst>
              <a:gd name="adj" fmla="val 10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126480" y="19202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595360" y="3108960"/>
            <a:ext cx="2011680" cy="731520"/>
          </a:xfrm>
          <a:prstGeom prst="roundRect">
            <a:avLst>
              <a:gd name="adj" fmla="val 10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595360" y="3108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26480" y="4297680"/>
            <a:ext cx="2011680" cy="731520"/>
          </a:xfrm>
          <a:prstGeom prst="roundRect">
            <a:avLst>
              <a:gd name="adj" fmla="val 10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126480" y="42976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Fahrer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138160" y="2286000"/>
            <a:ext cx="457200" cy="96012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8138160" y="4663440"/>
            <a:ext cx="457200" cy="-105156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01000" y="2331720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549640" y="2834640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858000" y="26517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erteilt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001000" y="4160520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549640" y="3703320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858000" y="397764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fährt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852160" y="539496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Fahrer 1 : n Tour   ·   Kunde 1 : n Tour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Datenmodell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12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Normalisierung — kurz aufgefrischt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92024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Normalform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66160" y="196596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Atomare Werte — keine Mehrfachwerte in einem Feld.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863840" y="196596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„Adresse" mit Straße+Ort in einer Zelle.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3227832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22960" y="3364992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Normalform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66160" y="3410712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NF und volle Abhängigkeit vom gesamten Schlüssel.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863840" y="3410712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zusammengesetztem Schlüssel keine Teilabhängigkeit.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4672584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" y="4809744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Normalform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566160" y="4855464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NF und keine Abhängigkeit zwischen Nicht-Schlüsselfeldern.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863840" y="4855464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Postleitzahl bestimmt nicht den Ort in derselben Tabelle.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Redundanz vermeiden, Anomalien beim Ändern verhindern. (Ausführlich in Modul F / LF5.)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Normalisierung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REST-API — Ressourcen und Verben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Grundidee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API stellt Ressourcen bereit, angesprochen über URLs.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/touren, /fahrer, /kunden — Substantive, keine Verben.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Aktion steckt im HTTP-Verb, nicht in der URL.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Zustandslos: jede Anfrage enthält, was sie braucht.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HTTP-Verben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92240" y="2331720"/>
            <a:ext cx="1371600" cy="502920"/>
          </a:xfrm>
          <a:prstGeom prst="roundRect">
            <a:avLst>
              <a:gd name="adj" fmla="val 9091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233172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046720" y="23317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lesen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1371600" cy="502920"/>
          </a:xfrm>
          <a:prstGeom prst="roundRect">
            <a:avLst>
              <a:gd name="adj" fmla="val 9091"/>
            </a:avLst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92240" y="2990088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046720" y="299008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 anlegen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92240" y="3648456"/>
            <a:ext cx="1371600" cy="502920"/>
          </a:xfrm>
          <a:prstGeom prst="roundRect">
            <a:avLst>
              <a:gd name="adj" fmla="val 9091"/>
            </a:avLst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648456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046720" y="3648456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ändern/ersetzen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92240" y="4306824"/>
            <a:ext cx="1371600" cy="502920"/>
          </a:xfrm>
          <a:prstGeom prst="roundRect">
            <a:avLst>
              <a:gd name="adj" fmla="val 9091"/>
            </a:avLst>
          </a:prstGeom>
          <a:solidFill>
            <a:srgbClr val="0066AA"/>
          </a:solidFill>
          <a:ln/>
        </p:spPr>
      </p:sp>
      <p:sp>
        <p:nvSpPr>
          <p:cNvPr id="19" name="Text 17"/>
          <p:cNvSpPr/>
          <p:nvPr/>
        </p:nvSpPr>
        <p:spPr>
          <a:xfrm>
            <a:off x="6492240" y="4306824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046720" y="4306824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löschen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REST-API Grundlagen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12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REST-API — Beispiele und Statuscodes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Endpunkte für Nordfracht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6675120" cy="2926080"/>
          </a:xfrm>
          <a:prstGeom prst="roundRect">
            <a:avLst>
              <a:gd name="adj" fmla="val 1563"/>
            </a:avLst>
          </a:prstGeom>
          <a:solidFill>
            <a:srgbClr val="0A2540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65960"/>
            <a:ext cx="6309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7FA8C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Alle Touren lesen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   /touren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7FA8C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Eine Tour anlegen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  /touren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7FA8C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Tour 42 einem Fahrer zuordnen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PUT    /touren/42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7FA8C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Tour 42 löschen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/touren/42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7406640" y="1828800"/>
            <a:ext cx="4206240" cy="292608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635240" y="19659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Statuscodes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635240" y="237744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458200" y="23774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 — erfolgreich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635240" y="283464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58200" y="28346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Created — angelegt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635240" y="329184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778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400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58200" y="32918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 Request — Fehler im Aufruf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635240" y="374904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778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458200" y="37490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Found — nicht da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7635240" y="420624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500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458200" y="42062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Error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48640" y="50749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Regel: sprechende URLs, richtiges Verb, passender Statuscode — daran erkennt man eine saubere API.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REST-API Beispiele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12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Umsetzen — Klassen und Datenbank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Modell zum Code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Entität wird zur Klasse (Fahrer, Tour, Kunde).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Schnittstellen (Interfaces) entkoppeln Datenzugriff von Logik.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Datenzugriff gekapselt — z. B. in Repository-Klassen.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Oberfläche über MVVM an die ViewModels gebunden.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Sauber programmieren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Sprechende Namen, kleine Methoden, eine Verantwortung je Klasse.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Datenbankzugriffe direkt in der Oberfläche.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behandeln, Eingaben prüfen.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man nicht testen kann, ist meist schlecht geschnitten.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von 12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 (FIAE)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Tourenplanungs-Anwendung entwickeln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Pflichtenheft wird jetzt lauffähige Software: Architektur, Datenmodell, API und Oberfläche.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Disponent-Client soll nach MVVM aufgebaut sein, die Fahrer-App über eine REST-API angebunden.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3375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diese Etappe: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3749040"/>
            <a:ext cx="10607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Schichtenarchitektur festlegen und begründen.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Datenmodell (ERM) für Kunde, Tour, Fahrer entwerfen und normalisieren.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REST-Endpunkte für die Fahrer-App entwerfen.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ViewModel für die Tourenliste nach MVVM skizzieren.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Kernausschnitt umsetzen (im Labor / in der IDE).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von 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Sie mitnehmen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Pflichtenheft wird über Architektur, Datenmodell und API lauffähige Software.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Schichten trennen Oberfläche, Logik und Datenzugriff.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MVVM entkoppelt die Oberfläche vom Rest — Datenbindung statt Code im Fenster.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Datenmodell wird aus dem ERM abgeleitet und normalisiert.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REST: Ressourcen als Substantive, Aktion im HTTP-Verb, passende Statuscodes.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Wartbarkeit entsteht durch Struktur, nicht durch Nachbessern.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Etappe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E5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7955280" y="33832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Qualitätssicherung und Test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0" y="42062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 mit FISI: das Ergebnis systematisch prüfen.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FIAE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von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2026-07-27T18:30:05Z</dcterms:created>
  <dcterms:modified xsi:type="dcterms:W3CDTF">2026-07-27T18:30:05Z</dcterms:modified>
</cp:coreProperties>
</file>