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Projektplanung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658368" y="32004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3 — Vom Angebot zum terminierten Projektplan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+ FISI gemeinsam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UE — Auffrischung aus Modul 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Etappe — bewusst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Netzplan, kritischer Pfad und Scrum kennen Sie bereits aus Modul 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 frischen wir das Nötige auf und wenden es auf den Nordfracht-Auftrag an.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kalkulierten Angebot (E2) wird ein terminierter Projektplan.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 folgt die Zwischenklausur über E1 bis E3.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Projekt in Arbeitspakete zerlegen (Projektstrukturplan)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Netzplan aufstellen und den kritischen Pfad bestimmen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Pufferzeiten berechnen und interpretieren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agile Planung mit Scrum gegen die klassische abgrenzen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Nordfracht einen belastbaren Projektplan erstellen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ERSTER SCHRITT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Projektstrukturplan — das Große zerlegen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49377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Projektstrukturplan (PSP) zerlegt das Projekt in überschaubare Arbeitspakete.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Ganzen zu den Teilen: Projekt → Teilprojekte → Arbeitspakete.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Arbeitspaket ist eindeutig, schätzbar und einer Person zuordenbar.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PSP ist die Grundlage für Aufwand, Termine und Netzplan.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35040" y="1691640"/>
            <a:ext cx="5577840" cy="4114800"/>
          </a:xfrm>
          <a:prstGeom prst="roundRect">
            <a:avLst>
              <a:gd name="adj" fmla="val 177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0" y="1965960"/>
            <a:ext cx="2103120" cy="54864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0" y="19659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Tourenplanung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823960" y="2514600"/>
            <a:ext cx="-1943100" cy="685800"/>
          </a:xfrm>
          <a:prstGeom prst="line">
            <a:avLst/>
          </a:prstGeom>
          <a:noFill/>
          <a:ln w="12700">
            <a:solidFill>
              <a:srgbClr val="5A6B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63640" y="3200400"/>
            <a:ext cx="1234440" cy="12801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09360" y="3200400"/>
            <a:ext cx="1143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823960" y="2514600"/>
            <a:ext cx="-647700" cy="685800"/>
          </a:xfrm>
          <a:prstGeom prst="line">
            <a:avLst/>
          </a:prstGeom>
          <a:noFill/>
          <a:ln w="12700">
            <a:solidFill>
              <a:srgbClr val="5A6B7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59040" y="3200400"/>
            <a:ext cx="1234440" cy="12801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04760" y="3200400"/>
            <a:ext cx="1143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Datenmodell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823960" y="2514600"/>
            <a:ext cx="647700" cy="685800"/>
          </a:xfrm>
          <a:prstGeom prst="line">
            <a:avLst/>
          </a:prstGeom>
          <a:noFill/>
          <a:ln w="12700">
            <a:solidFill>
              <a:srgbClr val="5A6B7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854440" y="3200400"/>
            <a:ext cx="1234440" cy="12801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00160" y="3200400"/>
            <a:ext cx="1143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Oberfläche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823960" y="2514600"/>
            <a:ext cx="1943100" cy="685800"/>
          </a:xfrm>
          <a:prstGeom prst="line">
            <a:avLst/>
          </a:prstGeom>
          <a:noFill/>
          <a:ln w="12700">
            <a:solidFill>
              <a:srgbClr val="5A6B7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149840" y="3200400"/>
            <a:ext cx="1234440" cy="12801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195560" y="3200400"/>
            <a:ext cx="1143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&amp; Abnahme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NETZPLANTECHNIK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Vorgänge, Dauern, Abhängigkeiten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Netzplan zeigt …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Vorgänge (Tätigkeiten) mit ihrer Dauer.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Anordnungsbeziehungen: was muss vor was fertig sein.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zeitlichen Ablauf des gesamten Projekts.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Spielraum ist — und wo nicht.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Kennzahlen je Vorgang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 — frühester Anfangszeitpunkt (Vorwärtsrechnung).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FEZ — frühester Endzeitpunkt = FAZ + Dauer.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SAZ / SEZ — späteste Zeitpunkte (Rückwärtsrechnung).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 = SAZ − FAZ. Sagt, wie viel Spielraum bleibt.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Netzplan-Grundlagen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HERZSTÜCK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 kritische Pfad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Beispielprojekt (Dauer in Tagen). Der kritische Pfad hat keinen Puffer — jede Verzögerung dort verschiebt das Projektende.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 flipV="1">
            <a:off x="2743200" y="2423160"/>
            <a:ext cx="914400" cy="1097280"/>
          </a:xfrm>
          <a:prstGeom prst="line">
            <a:avLst/>
          </a:prstGeom>
          <a:noFill/>
          <a:ln w="31750">
            <a:solidFill>
              <a:srgbClr val="B0392B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2743200" y="3520440"/>
            <a:ext cx="914400" cy="109728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5486400" y="2423160"/>
            <a:ext cx="914400" cy="0"/>
          </a:xfrm>
          <a:prstGeom prst="line">
            <a:avLst/>
          </a:prstGeom>
          <a:noFill/>
          <a:ln w="31750">
            <a:solidFill>
              <a:srgbClr val="B0392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 flipV="1">
            <a:off x="5486400" y="3520440"/>
            <a:ext cx="3657600" cy="109728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8229600" y="2423160"/>
            <a:ext cx="914400" cy="1097280"/>
          </a:xfrm>
          <a:prstGeom prst="line">
            <a:avLst/>
          </a:prstGeom>
          <a:noFill/>
          <a:ln w="31750">
            <a:solidFill>
              <a:srgbClr val="B0392B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914400" y="3108960"/>
            <a:ext cx="1828800" cy="822960"/>
          </a:xfrm>
          <a:prstGeom prst="roundRect">
            <a:avLst>
              <a:gd name="adj" fmla="val 6667"/>
            </a:avLst>
          </a:prstGeom>
          <a:solidFill>
            <a:srgbClr val="FBE9E7"/>
          </a:solidFill>
          <a:ln w="25400">
            <a:solidFill>
              <a:srgbClr val="B0392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32186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· Anforderungen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5661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Tage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657600" y="2011680"/>
            <a:ext cx="1828800" cy="822960"/>
          </a:xfrm>
          <a:prstGeom prst="roundRect">
            <a:avLst>
              <a:gd name="adj" fmla="val 6667"/>
            </a:avLst>
          </a:prstGeom>
          <a:solidFill>
            <a:srgbClr val="FBE9E7"/>
          </a:solidFill>
          <a:ln w="25400">
            <a:solidFill>
              <a:srgbClr val="B0392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03320" y="212140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· Datenmodell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703320" y="24688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Tage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657600" y="4206240"/>
            <a:ext cx="18288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703320" y="431596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· Oberfläche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703320" y="46634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Tage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400800" y="2011680"/>
            <a:ext cx="1828800" cy="822960"/>
          </a:xfrm>
          <a:prstGeom prst="roundRect">
            <a:avLst>
              <a:gd name="adj" fmla="val 6667"/>
            </a:avLst>
          </a:prstGeom>
          <a:solidFill>
            <a:srgbClr val="FBE9E7"/>
          </a:solidFill>
          <a:ln w="25400">
            <a:solidFill>
              <a:srgbClr val="B0392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46520" y="212140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· Backend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446520" y="24688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Tage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9144000" y="3108960"/>
            <a:ext cx="1828800" cy="822960"/>
          </a:xfrm>
          <a:prstGeom prst="roundRect">
            <a:avLst>
              <a:gd name="adj" fmla="val 6667"/>
            </a:avLst>
          </a:prstGeom>
          <a:solidFill>
            <a:srgbClr val="FBE9E7"/>
          </a:solidFill>
          <a:ln w="25400">
            <a:solidFill>
              <a:srgbClr val="B0392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89720" y="32186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· Test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189720" y="35661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Tage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521208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BE9E7"/>
          </a:solidFill>
          <a:ln w="12700">
            <a:solidFill>
              <a:srgbClr val="B0392B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77240" y="521208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Pfad: A → B → D → E = 15 Tage.  </a:t>
            </a:r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Vorgang C hat 7 Tage Puffer (SAZ 9 − FAZ 2). Nur die roten Vorgänge dürfen sich nicht verzögern.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9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DAS ZÄHLT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Puffer richtig lesen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der Puffer sagt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 = wie viel ein Vorgang sich verzögern darf, ohne das Projektende zu verschieben.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 = alle Vorgänge mit Puffer 0.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Projekt kann mehrere kritische Pfade haben.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damit steuern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 auf den kritischen Pfad konzentrieren.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Verzögerungen früh erkennen und gegensteuern.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Realistische Zusagen an den Kunden machen.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 bewusst nutzen, nicht verschenken.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Agil planen mit Scrum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Anforderungen sich ändern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Statt alles vorab zu planen: in kurzen Sprints liefern.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Backlog: priorisierte Liste aller Anforderungen.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(z. B. 2 Wochen) liefert ein nutzbares Zwischenergebnis.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Rollen: Product Owner, Scrum Master, Team.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 oder agil?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 (Netzplan): stabile Anforderungen, feste Termine.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 (Scrum): unklare oder wechselnde Anforderungen.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Nordfracht sinnvoll: klassische Grobplanung, Umsetzung in Sprints.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Projektplan für Nordfracht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und Aufwand aus E2 liegen vor. Nun planen Sie die Umsetzung terminlich.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 will einen realistischen Endtermin und wissen, wo es eng wird.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3375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3749040"/>
            <a:ext cx="10607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mit Arbeitspaketen erstellen.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aufstellen, Vorwärts- und Rückwärtsrechnung durchführen.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Kritischen Pfad und Puffer bestimmen.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Umsetzung alternativ als Sprintplan skizzieren.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Projektplan in der Vorlage festhalten.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Angebot wird über PSP und Netzplan ein terminierter Projektplan.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zerlegt das Projekt in schätzbare Arbeitspakete.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Netzplan: Vorwärtsrechnung (FAZ/FEZ), Rückwärtsrechnung (SAZ/SEZ).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 = Vorgänge mit Puffer 0 — dort entscheidet sich der Endtermin.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ist die Alternative bei wechselnden Anforderungen.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Nächstes: Zwischenklausur über E1 bis E3.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Nächstes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Zwischen-</a:t>
            </a:r>
            <a:endParaRPr lang="en-US" sz="3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klausur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7955280" y="384048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E1–E3, 100 Punkte. Danach beginnt die Umsetzung (E4).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2026-07-27T17:36:51Z</dcterms:created>
  <dcterms:modified xsi:type="dcterms:W3CDTF">2026-07-27T17:36:51Z</dcterms:modified>
</cp:coreProperties>
</file>