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7160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&amp; Härtung I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22860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Etappe 4 · Lernfeld 11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301752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Fachinformatiker/in Systemintegration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&amp; Wochenplan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868680"/>
            <a:ext cx="832104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Syslog-Architektur erklären: Facilities, Severities, zentrale Sammlung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Logauszüge systematisch auf Angriffsspuren auswerten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Härtungsprinzipien anwenden: Angriffsfläche minimieren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Netzwerkgeräte absichern – in Cisco-Syntax (PT) und real (OpenWrt)</a:t>
            </a:r>
            <a:endParaRPr lang="en-US" sz="15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788920"/>
          <a:ext cx="8321040" cy="914400"/>
        </p:xfrm>
        <a:graphic>
          <a:graphicData uri="http://schemas.openxmlformats.org/drawingml/2006/table">
            <a:tbl>
              <a:tblPr/>
              <a:tblGrid>
                <a:gridCol w="1664208"/>
                <a:gridCol w="1664208"/>
                <a:gridCol w="1664208"/>
                <a:gridCol w="1664208"/>
                <a:gridCol w="1664208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Syslog-Grundlagen, zentrale Sammlung (Portainer)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Router als Syslog-Quelle, Ereignisse provozieren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Übung: Findet den Angriff (LZK-fähig)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Härtung + Packet-Tracer-Übung Cisco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OpenWrt real härten + AP2-Schleife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Wozu Logs? Drei Antworten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1005840"/>
            <a:ext cx="2697480" cy="2468880"/>
          </a:xfrm>
          <a:prstGeom prst="roundRect">
            <a:avLst>
              <a:gd name="adj" fmla="val 2963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115568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Fehlersuche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1572768"/>
            <a:ext cx="245059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wann passiert?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Reihenfolge &amp; Ursache statt Raten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senkt die MTTR (E1!)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005840"/>
            <a:ext cx="2697480" cy="2468880"/>
          </a:xfrm>
          <a:prstGeom prst="roundRect">
            <a:avLst>
              <a:gd name="adj" fmla="val 2963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115568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383280" y="1572768"/>
            <a:ext cx="245059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Angriffe erkennen: Brute Force, Scans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Forensik nach Vorfällen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SIEM (Hälfte 2)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005840"/>
            <a:ext cx="2697480" cy="2468880"/>
          </a:xfrm>
          <a:prstGeom prst="roundRect">
            <a:avLst>
              <a:gd name="adj" fmla="val 2963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115568"/>
            <a:ext cx="2423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Nachweis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217920" y="1572768"/>
            <a:ext cx="245059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hat was geändert?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&amp; Meldepflichten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Beweissicherung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11480" y="379476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Log, das niemand liest, ist nur Speicherverbrauch – deshalb: zentral sammeln und auswerten.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Syslog: Facilities &amp; Severities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868680"/>
            <a:ext cx="83210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Syslog = Standard für Ereignismeldungen (UDP/514, zuverlässiger: TCP oder TLS/6514)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Facility = WOHER kommt die Meldung (kern, auth, daemon, local0–7 …)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Severity = WIE WICHTIG ist sie – 0 bis 7: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468880"/>
          <a:ext cx="8321040" cy="914400"/>
        </p:xfrm>
        <a:graphic>
          <a:graphicData uri="http://schemas.openxmlformats.org/drawingml/2006/table">
            <a:tbl>
              <a:tblPr/>
              <a:tblGrid>
                <a:gridCol w="1042416"/>
                <a:gridCol w="1042416"/>
                <a:gridCol w="1042416"/>
                <a:gridCol w="1042416"/>
                <a:gridCol w="1042416"/>
                <a:gridCol w="1042416"/>
                <a:gridCol w="1042416"/>
                <a:gridCol w="103327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emerg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alert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crit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err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warning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notice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info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debug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 unbenutzbar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sofort handeln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kritisch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auffällig, ok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Diagnose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11480" y="3749040"/>
            <a:ext cx="8321040" cy="868680"/>
          </a:xfrm>
          <a:prstGeom prst="roundRect">
            <a:avLst>
              <a:gd name="adj" fmla="val 6316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94360" y="3840480"/>
            <a:ext cx="7955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Merkhilfe 0→7: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KLEINER die Zahl, desto SCHLIMMER. Eine Meldung trägt immer Zeitstempel, Host, Prozess und Text – ohne korrekte Uhrzeit (NTP!) ist sie forensisch wertlos.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ZENTRAL sammeln?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Manipulationsschutz: Angreifer löschen lokale Spuren zuerst – die Kopie auf dem Logserver bleibt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Korrelation: Ereignisse mehrerer Systeme in EINER Zeitachse sehen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Ausfallschutz: Logs überleben den Ausfall des Quellsystems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Suchort statt zehn SSH-Sitzungen – schnellere Analyse, kürzere MTTR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Voraussetzungen: gemeinsame Zeitbasis (NTP), definierte Aufbewahrung, Zugriffsschutz des Logservers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Woche: einfacher zentraler Sammler im Portainer · In Hälfte 2: Graylog mit Suche, Streams und Alarmen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lesen wie ein Profi: die Methodik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14400"/>
            <a:ext cx="83210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Zeitraum eingrenzen: Wann trat das Problem/der Verdacht auf?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Nach Auffälligkeiten filtern: Failed/Accepted, error, denied, ungewöhnliche Uhrzeiten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Muster erkennen statt Einzelzeilen lesen: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Fehlversuche + 1 Erfolg = Brute Force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404 in Serie = Verzeichnis-/Schwachstellen-Scan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Konfigänderung um 3 Uhr nachts = prüfen!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Quellen korrelieren: taucht dieselbe IP auf mehreren Systemen auf?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Zeitstrahl bauen und dokumentieren: Wer? Was? Wann? Von wo?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Härtung: die Prinzipien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Angriffsfläche minimieren: alles abschalten, was nicht gebraucht wird (Dienste, Ports, Protokolle)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Sichere Protokolle erzwingen: SSH statt Telnet, HTTPS statt HTTP, SNMPv3 statt v2c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Defaults ändern: Standardpasswörter, Standard-Communities, Standard-VLAN 1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 Privilege: Benutzer und Dienste bekommen nur nötige Rechte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trennen: eigenes Management-VLAN/-Netz, Zugriff nur von Admin-Stationen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Aktuell halten: Firmware/Patches – und jede Änderung dokumentieren (Change!)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Netzwerkgerät härten – die Checkliste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60120"/>
          <a:ext cx="83210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3200400"/>
                <a:gridCol w="28346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Maßnahme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Cisco-Syntax (PT, morgen)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OpenWrt real (Freitag)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SSH-Zugriff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transport input ssh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Dropbear: Passwort-Auth aus, Keys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Starke Geräte-Logins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enable secret / username … secret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root-Passwort, kein Default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Unbenutzte Ports aus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shutdown + Parking-VLAN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Interfaces deaktivieren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Management trennen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VLAN 99 + ACL auf vty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Zugriff nur aus LAN-Zone (Firewall)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SNMP absichern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snmp-server … v3 auth priv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SNMPv3-User (Lab 3 letzte Woche)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11480" y="411480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Konzept ist herstellerunabhängig – Syntax nicht. Die AP2 fragt Cisco-nah.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VLAN-Hopping – der AP2-Klassiker (Winter 24/25)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 1 – Switch Spoofing: Angreifer-PC gibt sich per DTP als Switch aus und handelt einen Trunk aus → Zugriff auf ALLE VLANs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Gegenmaßnahme: DTP abschalten – Access-Ports fest auf 'switchport mode access' + 'switchport nonegotiate'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 2 – Double Tagging: doppelt getaggte Frames springen über das Native VLAN in ein fremdes VLAN</a:t>
            </a:r>
            <a:endParaRPr lang="en-US" sz="1400" dirty="0"/>
          </a:p>
          <a:p>
            <a:pPr lvl="1" marL="685800" indent="-342900">
              <a:spcAft>
                <a:spcPts val="800"/>
              </a:spcAft>
              <a:buSzPct val="100000"/>
              <a:buChar char="–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Gegenmaßnahme: Native VLAN vom Standard (1) auf ungenutztes VLAN ändern; VLAN 1 nirgends verwenden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generell: unbenutzte Ports shutdown und in ein Parking-VLAN – morgen bauen wir genau das in Packet Tracer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nehmt ihr mit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Syslog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Facility = woher, Severity = wie schlimm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0–7: kleiner = schlimmer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 sammeln + NTP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480060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0060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 statt Zeilen: Brute Force, Scans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Quellen korrelieren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Zeitstrahl dokumentieren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1148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Angriffsfläche minimieren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SSH/SNMPv3, Defaults ändern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Management-VLAN, Ports parken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480060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0060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VLAN-Hopping: DTP aus + Native VLAN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SNMPv3-Begründung sitzt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Begründung bringt die Punkte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449884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Donnerstag zählt: Die Log-Analyse-Übung kann als Lernzielkontrolle gewertet werden.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E4 Logging &amp; Härtung I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L E4 - Logging &amp; Haertung I</dc:title>
  <dc:subject>PptxGenJS Presentation</dc:subject>
  <dc:creator>bfw Luebeck</dc:creator>
  <cp:lastModifiedBy>bfw Luebeck</cp:lastModifiedBy>
  <cp:revision>1</cp:revision>
  <dcterms:created xsi:type="dcterms:W3CDTF">2026-07-03T09:07:44Z</dcterms:created>
  <dcterms:modified xsi:type="dcterms:W3CDTF">2026-07-03T09:07:44Z</dcterms:modified>
</cp:coreProperties>
</file>