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&amp; Redundanz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1 · Lernfeld 11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30175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Fachinformatiker/in Systemintegration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der Etappe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100584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definieren und aus SLA-Vorgaben Ausfallzeiten berechnen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MTBF, MTTR und MTTF unterscheiden und anwenden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Gesamtverfügbarkeit von Reihen- und Parallelsystemen bestimmen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RAID-Level vergleichen: Nettokapazität und Ausfalltoleranz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USV-Typen unterscheiden und Überbrückungszeit dimensionieren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Redundanzkonzepte (N+1, 2N) einordnen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97764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4041648"/>
            <a:ext cx="7955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Freitag: 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Rechenwerkstatt im Klausurformat (100 Punkte)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– was ist das?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14400"/>
            <a:ext cx="83210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der Zeit, in der ein System seine Funktion erfüllt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Bezugsgröße entscheidend: 24/7 oder vereinbarte Servicezeit?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Angabe in Prozent – kleine Unterschiede, große Wirkung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188720" y="2651760"/>
            <a:ext cx="6766560" cy="1371600"/>
          </a:xfrm>
          <a:prstGeom prst="roundRect">
            <a:avLst>
              <a:gd name="adj" fmla="val 5333"/>
            </a:avLst>
          </a:prstGeom>
          <a:solidFill>
            <a:srgbClr val="003366"/>
          </a:solidFill>
          <a:ln/>
        </p:spPr>
      </p:sp>
      <p:sp>
        <p:nvSpPr>
          <p:cNvPr id="5" name="Text 3"/>
          <p:cNvSpPr/>
          <p:nvPr/>
        </p:nvSpPr>
        <p:spPr>
          <a:xfrm>
            <a:off x="1463040" y="30632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=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931920" y="2816352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Gesamtzeit − Ausfallzeit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114800" y="3346704"/>
            <a:ext cx="338328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31920" y="3401568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Gesamtzeit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88720" y="42062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Erst die Bezugszeit klären, dann rechnen.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Verfügbarkeitsklassen – die Neunen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005840"/>
          <a:ext cx="76809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34747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Verfügbarkeit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Ausfallzeit pro Jahr (24/7)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Neunen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3,65 Tage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99,9 %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Neunen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8,76 Stunden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99,99 %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Neunen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52,6 Minuten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99,999 %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Neunen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5,26 Minuten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731520" y="39776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Rechenbasis: 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Jahr = 365 Tage = 8.760 Stunden = 525.600 Minuten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31520" y="43434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weitere Neun kostet überproportional – Technik UND Geld.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– Verfügbarkeit vertraglich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14400"/>
            <a:ext cx="83210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= Service Level Agreement: messbare Zusagen an den Kunden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Kennzahlen: Verfügbarkeit, Reaktionszeit, Wiederherstellungszeit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Servicezeit definiert die Bezugsbasis der Prozentangabe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Mo–Fr, 8–18 Uhr = 10 h × 5 Tage × 52 Wochen = 2.600 h/Jahr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Vertragsstrafen (Pönalen) bei Unterschreitung üblich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Intern: OLA (Operational Level Agreement), extern: UC (Underpinning Contract)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4023360"/>
            <a:ext cx="8321040" cy="640080"/>
          </a:xfrm>
          <a:prstGeom prst="roundRect">
            <a:avLst>
              <a:gd name="adj" fmla="val 8571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4087368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Klausur-Klassiker: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99,8 % bei Servicezeit Mo–Fr 8–18 Uhr – wie viele Stunden Ausfall sind erlaubt?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MTBF, MTTR, MTTF – Kennzahlen der Zuverlässigkeit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786384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554480"/>
            <a:ext cx="2560320" cy="548640"/>
          </a:xfrm>
          <a:prstGeom prst="roundRect">
            <a:avLst>
              <a:gd name="adj" fmla="val 8333"/>
            </a:avLst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5544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566160" y="1554480"/>
            <a:ext cx="1371600" cy="548640"/>
          </a:xfrm>
          <a:prstGeom prst="roundRect">
            <a:avLst>
              <a:gd name="adj" fmla="val 8333"/>
            </a:avLst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3566160" y="1554480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Reparatur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120640" y="1554480"/>
            <a:ext cx="2560320" cy="548640"/>
          </a:xfrm>
          <a:prstGeom prst="roundRect">
            <a:avLst>
              <a:gd name="adj" fmla="val 8333"/>
            </a:avLst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5120640" y="15544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224028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MTTF: mittlere Zeit bis zum Ausfall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291840" y="22402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MTTR: mittlere Reparaturzeit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394960" y="224028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MTBF: mittlere Zeit zwischen zwei Ausfällen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3063240"/>
            <a:ext cx="83210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 = Mean Time Between Failures (Betriebszeit zwischen Ausfällen)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MTTR = Mean Time To Repair (Dauer der Wiederherstellung)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MTTF = Mean Time To Failure – bei nicht reparierbaren Komponenten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aus MTBF und MTTR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188720" y="1051560"/>
            <a:ext cx="6766560" cy="1280160"/>
          </a:xfrm>
          <a:prstGeom prst="roundRect">
            <a:avLst>
              <a:gd name="adj" fmla="val 5714"/>
            </a:avLst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1554480" y="141732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43200" y="1170432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3108960" y="1700784"/>
            <a:ext cx="347472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0" y="175564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 + MTTR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11480" y="2606040"/>
            <a:ext cx="83210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MTBF = 2.000 h, MTTR = 8 h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2.000 / 2.008 = 0,99602 ≈ 99,60 %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Hebel in der Praxis: MTTR senken ist oft billiger als MTBF erhöhen</a:t>
            </a:r>
            <a:endParaRPr lang="en-US" sz="15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Ersatzteile vor Ort, Monitoring, dokumentierte Wiederanlaufpläne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Gesamtverfügbarkeit: Reihe vs. Parallel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Reihenschaltung – Kette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554480" cy="502920"/>
          </a:xfrm>
          <a:prstGeom prst="roundRect">
            <a:avLst>
              <a:gd name="adj" fmla="val 9091"/>
            </a:avLst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280160"/>
            <a:ext cx="1554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 99,9 %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103120" y="1531620"/>
            <a:ext cx="36576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68880" y="1280160"/>
            <a:ext cx="1554480" cy="502920"/>
          </a:xfrm>
          <a:prstGeom prst="roundRect">
            <a:avLst>
              <a:gd name="adj" fmla="val 9091"/>
            </a:avLst>
          </a:prstGeom>
          <a:solidFill>
            <a:srgbClr val="0066AA"/>
          </a:solidFill>
          <a:ln/>
        </p:spPr>
      </p:sp>
      <p:sp>
        <p:nvSpPr>
          <p:cNvPr id="8" name="Text 6"/>
          <p:cNvSpPr/>
          <p:nvPr/>
        </p:nvSpPr>
        <p:spPr>
          <a:xfrm>
            <a:off x="2468880" y="1280160"/>
            <a:ext cx="1554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99,5 %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" y="1965960"/>
            <a:ext cx="3657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A1 × A2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0,999 × 0,995 = 99,40 %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Kette ist SCHLECHTER als das schwächste Glied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46320" y="868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Parallelschaltung – Redundanz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577840" y="1234440"/>
            <a:ext cx="1737360" cy="45720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5577840" y="12344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A 99 %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577840" y="1828800"/>
            <a:ext cx="1737360" cy="45720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/>
        </p:spPr>
      </p:sp>
      <p:sp>
        <p:nvSpPr>
          <p:cNvPr id="14" name="Text 12"/>
          <p:cNvSpPr/>
          <p:nvPr/>
        </p:nvSpPr>
        <p:spPr>
          <a:xfrm>
            <a:off x="5577840" y="18288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B 99 %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0" y="2423160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1 − (1−A1) × (1−A2)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1 − 0,01 × 0,01 = 99,99 %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 hebt die Verfügbarkeit deutlich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11480" y="3794760"/>
            <a:ext cx="8321040" cy="822960"/>
          </a:xfrm>
          <a:prstGeom prst="roundRect">
            <a:avLst>
              <a:gd name="adj" fmla="val 6667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858768"/>
            <a:ext cx="795528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Merkregel: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 = Verfügbarkeiten multiplizieren. Parallel = Ausfallwahrscheinlichkeiten multiplizieren, dann von 1 abziehen.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im Überblick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60120"/>
          <a:ext cx="83210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286000"/>
                <a:gridCol w="1280160"/>
                <a:gridCol w="1737360"/>
                <a:gridCol w="192024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Prinzip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Min. Platten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Nettokapazität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Ausfalltoleranz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Striping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keine!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Spiegelung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Platte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Striping + Parität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(n−1)/n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Platte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Striping + 2× Parität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(n−2)/n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Platten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Spiegel + Striping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je Spiegelpaar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11480" y="393192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 8 × 4 TB: 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5 = 28 TB · RAID 6 = 24 TB · RAID 10 = 16 TB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11480" y="431596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ersetzt KEIN Backup – es schützt nur vor Plattenausfall.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auswählen – nach Lastprofil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5156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EEF5FB"/>
          </a:solidFill>
          <a:ln/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548640" y="118872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5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leselastig, Kapazität zählt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Schreib-Penalty durch Parität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Rebuild-Risiko bei großen HDDs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246120" y="105156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EEF5FB"/>
          </a:solidFill>
          <a:ln/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383280" y="118872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RAID 5, aber 2 Platten dürfen ausfallen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sinnvoll ab größeren Verbünden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 Schreib-Penalty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080760" y="105156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003366"/>
          </a:solidFill>
          <a:ln/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17920" y="118872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10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17920" y="1691640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schreiblastig: Datenbanken, VMs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schneller Rebuild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Preis: 50 % Nettokapazität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1480" y="406908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AP2-Muster: 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nennen UND mit dem Lastprofil begründen – die Begründung bringt die Punkte.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USV – unterbrechungsfreie Stromversorgung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0584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115568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VFD – Offline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(Standby)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24505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schaltet erst bei Ausfall um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Umschaltlücke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Arbeitsplatz, SOHO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00584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115568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– Line-Interactive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383280" y="146304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(netzinteraktiv)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383280" y="1828800"/>
            <a:ext cx="24505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glättet Spannungsschwankungen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Umschaltlücke minimal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Serverräume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80760" y="100584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115568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VFI – Online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0" y="146304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(Doppelwandler)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217920" y="1828800"/>
            <a:ext cx="24505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dauerhaft über Wechselrichter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Umschaltlücke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Rechenzentrum, kritische Last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393192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Merkhilfe: 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VFD &lt; VI &lt; VFI – Schutzniveau und Preis steigen in dieser Reihenfolge.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11480" y="431596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der USV: Überbrücken bis Generator übernimmt oder geordnet heruntergefahren ist.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USV dimensionieren &amp; Redundanz planen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8321040" cy="1143000"/>
          </a:xfrm>
          <a:prstGeom prst="roundRect">
            <a:avLst>
              <a:gd name="adj" fmla="val 6400"/>
            </a:avLst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12801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Überbrückungszeit t =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657600" y="1042416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Batteriekapazität (Wh) × Wirkungsgrad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517904"/>
            <a:ext cx="374904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0" y="1572768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(W)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11480" y="2286000"/>
            <a:ext cx="8321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1.200 Wh × 0,9 / 600 W = 1,8 h = 108 Minuten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Achtung: VA ≠ W – Wirkleistung = Scheinleistung × Leistungsfaktor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N+1: Bedarf N Komponenten, eine zusätzliche als Reserve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Last 2.400 W, Netzteile à 800 W → N = 3, mit N+1 = 4 Netzteile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2N: komplette Verdopplung (zwei unabhängige Stromversorgungspfade)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Prozent in Zeit umrechnen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Bezugszeit beachten (24/7 vs. Servicezeit)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 multipliziert, Parallel rettet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MTBF / (MTBF + MTTR)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MTTR senken = schneller Hebel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SLA: Zusagen mit Pönalen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Nettokapazität &amp; Toleranz je Level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Auswahl nach Lastprofil begründen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ist kein Backup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 &amp; Redundanz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VFD / VI / VFI unterscheiden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Wh × Wirkungsgrad / W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N+1 und 2N einordnen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Freitag: Rechenwerkstatt im Klausurformat – alle Formeln dieser Woche.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E1 Verfügbarkeit &amp; Redundanz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E1 - Verfuegbarkeit &amp; Redundanz</dc:title>
  <dc:subject>PptxGenJS Presentation</dc:subject>
  <dc:creator>bfw Luebeck</dc:creator>
  <cp:lastModifiedBy>bfw Luebeck</cp:lastModifiedBy>
  <cp:revision>1</cp:revision>
  <dcterms:created xsi:type="dcterms:W3CDTF">2026-07-03T03:41:43Z</dcterms:created>
  <dcterms:modified xsi:type="dcterms:W3CDTF">2026-07-03T03:41:43Z</dcterms:modified>
</cp:coreProperties>
</file>