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373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 ·  SERVERDIENSTE BEREITSTELLEN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Datei- &amp; Druckdienste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32918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3  —  Rechteverwaltung: NTFS &amp; Freigaben, AGDLP, POSIX &amp; ACL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411480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896112" y="4023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10 (FISI)  ·  IT-Berufe Umschulung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60350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Datum: [Datum]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Wer darf was?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Dateiserver &amp; Freigaben (SMB)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Ebenen: Freigabe- vs. NTFS-Recht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NTFS-Berechtigungen im Detail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Vererbung &amp; Verweigern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792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AGDLP — Rechte sauber vergeben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Druckdienste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Linux: POSIX-Rechte (rwx)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Linux: erweiterte ACLs &amp; Samba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NTFS vs. POSIX/ACL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2 von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109167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SMB-Freigabe einrichten und Freigabe- von NTFS-Berechtigungen unterscheiden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effektive Berechtigung aus beiden Ebenen sowie aus Vererbung und Verweigern bestimmen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nach dem AGDLP-Prinzip strukturiert und wartbar vergeben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Druckserver mit freigegebenem Drucker bereitstellen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POSIX-Rechte und erweiterte ACLs unter Linux setzen und mit NTFS vergleichen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3 von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Wer darf was?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Szenario: Vertrieb, Buchhaltung und Geschäftsführung teilen sich einen Dateiserver.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saubere Rechte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sieht alles — auch Gehaltslisten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pro Person → unübersichtlich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weiß, warum jemand Zugriff hat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Änderungen werden zum Ratespiel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309360" y="2057400"/>
            <a:ext cx="5303520" cy="3566160"/>
          </a:xfrm>
          <a:prstGeom prst="roundRect">
            <a:avLst>
              <a:gd name="adj" fmla="val 20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0" y="22402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strukturierten Rechten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83680" y="269748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 nach Abteilung über Gruppen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klare Trennung sensibler Daten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nachvollziehbar und wartbar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Mitarbeiter: nur in Gruppe aufnehmen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4 von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Dateiserver &amp; Freigaben (SMB)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Dateiserver stellt zentrale Ordner im Netzwerk bereit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 über das Protokoll SMB (Server Message Block)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 (Share): ein im Netz sichtbar gemachter Ordner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Aufruf über UNC-Pfad: \\server\freigabe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versteckte Freigabe mit $ am Ende (z. B. Admin$)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040880" y="1783080"/>
            <a:ext cx="4663440" cy="2103120"/>
          </a:xfrm>
          <a:prstGeom prst="roundRect">
            <a:avLst>
              <a:gd name="adj" fmla="val 2609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05472" y="1892808"/>
            <a:ext cx="4334256" cy="1883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Freigabe per PowerShell anlegen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New-SmbShare -Name "Vertrieb"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-Path "D:\Daten\Vertrieb"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-FullAccess "FIRMA\Domänen-Admins"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Aufruf am Client: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\\dc01\Vertrieb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7040880" y="4114800"/>
            <a:ext cx="4663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Faustregel: Die Freigabe regelt den Netzwerk-Zugang, NTFS regelt den eigentlichen Datei-Zugriff.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5 von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Ebenen: Freigabe- vs. NTFS-Recht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Netzwerkzugriff durchläuft beide Ebenen — es gilt jeweils die restriktivste.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2286000" cy="1143000"/>
          </a:xfrm>
          <a:prstGeom prst="roundRect">
            <a:avLst>
              <a:gd name="adj" fmla="val 64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945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(über Netzwerk)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34640" y="2766060"/>
            <a:ext cx="502920" cy="0"/>
          </a:xfrm>
          <a:prstGeom prst="line">
            <a:avLst/>
          </a:prstGeom>
          <a:noFill/>
          <a:ln w="3175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3337560" y="2194560"/>
            <a:ext cx="2286000" cy="1143000"/>
          </a:xfrm>
          <a:prstGeom prst="roundRect">
            <a:avLst>
              <a:gd name="adj" fmla="val 6400"/>
            </a:avLst>
          </a:prstGeom>
          <a:solidFill>
            <a:srgbClr val="0066AA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37560" y="21945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Freigabe-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berechtigung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623560" y="2766060"/>
            <a:ext cx="502920" cy="0"/>
          </a:xfrm>
          <a:prstGeom prst="line">
            <a:avLst/>
          </a:prstGeom>
          <a:noFill/>
          <a:ln w="3175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6126480" y="2194560"/>
            <a:ext cx="2286000" cy="1143000"/>
          </a:xfrm>
          <a:prstGeom prst="roundRect">
            <a:avLst>
              <a:gd name="adj" fmla="val 6400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26480" y="21945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NTFS-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berechtigung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412480" y="2766060"/>
            <a:ext cx="502920" cy="0"/>
          </a:xfrm>
          <a:prstGeom prst="line">
            <a:avLst/>
          </a:prstGeom>
          <a:noFill/>
          <a:ln w="3175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8915400" y="2194560"/>
            <a:ext cx="2286000" cy="1143000"/>
          </a:xfrm>
          <a:prstGeom prst="roundRect">
            <a:avLst>
              <a:gd name="adj" fmla="val 64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915400" y="2194560"/>
            <a:ext cx="228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 / Ordner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86200"/>
            <a:ext cx="5394960" cy="1783080"/>
          </a:xfrm>
          <a:prstGeom prst="roundRect">
            <a:avLst>
              <a:gd name="adj" fmla="val 410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4069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Freigabeberechtigung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22960" y="4434840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drei Stufen: Lesen / Ändern / Vollzugriff</a:t>
            </a:r>
            <a:endParaRPr lang="en-US" sz="12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gilt nur beim Netzwerkzugriff (nicht lokal)</a:t>
            </a:r>
            <a:endParaRPr lang="en-US" sz="12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Empfehlung: für „Authentifizierte Benutzer“ auf Vollzugriff, fein über NTFS steuern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309360" y="3886200"/>
            <a:ext cx="5303520" cy="1783080"/>
          </a:xfrm>
          <a:prstGeom prst="roundRect">
            <a:avLst>
              <a:gd name="adj" fmla="val 410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0" y="40690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NTFS-Berechtigung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583680" y="443484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fein granular, viele Stufen</a:t>
            </a:r>
            <a:endParaRPr lang="en-US" sz="12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gilt lokal UND über Netzwerk</a:t>
            </a:r>
            <a:endParaRPr lang="en-US" sz="12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eigentliche Zugriffssteuerung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6 von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NTFS-Berechtigungen im Detail</a:t>
            </a:r>
            <a:endParaRPr lang="en-US" sz="3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64008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02336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Berechtigung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Erlaubt typischerweise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Inhalte und Eigenschaften ansehen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Lesen, Ausführen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zusätzlich Programme starten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Schreiben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Dateien erstellen und ändern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Ändern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Lesen + Schreiben + Löschen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Vollzugriff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alles, inkl. Rechte &amp; Besitz ändern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315200" y="1783080"/>
            <a:ext cx="4389120" cy="3840480"/>
          </a:xfrm>
          <a:prstGeom prst="roundRect">
            <a:avLst>
              <a:gd name="adj" fmla="val 190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589520" y="20116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zu wissen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589520" y="2377440"/>
            <a:ext cx="38404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immer an GRUPPEN vergeben, nicht an einzelne Personen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„Ändern“ genügt meist — „Vollzugriff“ sparsam einsetzen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Berechtigungen kumulieren sich (Summe aller Gruppen)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Ausnahme: ein „Verweigern“ schlägt alles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7 von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Vererbung &amp; Verweigern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126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Vererbung: Rechte eines Ordners gelten automatisch für Unterordner &amp; Dateien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Vererbung lässt sich an einer Stelle unterbrechen (z. B. sensibler Unterordner)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geerbte Rechte erscheinen ausgegraut, explizite Rechte sind direkt gesetzt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Verweigern (Deny) schlägt Erlauben (Allow) — immer!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explizites Recht schlägt geerbtes Recht gleicher Art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7132320" y="1783080"/>
            <a:ext cx="457200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06640" y="2011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Effektive Berechtigung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406640" y="242316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Prüfreihenfolge: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406640" y="278892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Greift ein Verweigern? → Zugriff gesperrt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406640" y="335584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restriktivste aus Freigabe &amp; NTFS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7406640" y="3922776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Summe der erlaubten Gruppenrechte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7406640" y="4489704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explizit vor geerbt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8 von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AGDLP — Rechte sauber vergeben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 in AD: Rechte nicht direkt, sondern über eine Gruppenkette zuweisen.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350008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pPr algn="ctr"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</a:t>
            </a:r>
            <a:endParaRPr lang="en-US" sz="18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Benutzerkonto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017520" y="2926080"/>
            <a:ext cx="411480" cy="0"/>
          </a:xfrm>
          <a:prstGeom prst="line">
            <a:avLst/>
          </a:prstGeom>
          <a:noFill/>
          <a:ln w="3175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3429000" y="224028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0066AA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20440" y="2350008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  </a:t>
            </a:r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</a:t>
            </a:r>
            <a:endParaRPr lang="en-US" sz="18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globale Gruppe</a:t>
            </a:r>
            <a:endParaRPr lang="en-US" sz="18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(z. B. GG_Vertrieb)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897880" y="2926080"/>
            <a:ext cx="411480" cy="0"/>
          </a:xfrm>
          <a:prstGeom prst="line">
            <a:avLst/>
          </a:prstGeom>
          <a:noFill/>
          <a:ln w="3175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6309360" y="224028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0" y="2350008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DL  </a:t>
            </a:r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Local</a:t>
            </a:r>
            <a:endParaRPr lang="en-US" sz="18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lokale Domänen-</a:t>
            </a:r>
            <a:endParaRPr lang="en-US" sz="18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 (DL_Daten_RW)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778240" y="2926080"/>
            <a:ext cx="411480" cy="0"/>
          </a:xfrm>
          <a:prstGeom prst="line">
            <a:avLst/>
          </a:prstGeom>
          <a:noFill/>
          <a:ln w="3175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9189720" y="2240280"/>
            <a:ext cx="2468880" cy="1371600"/>
          </a:xfrm>
          <a:prstGeom prst="roundRect">
            <a:avLst>
              <a:gd name="adj" fmla="val 533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281160" y="2350008"/>
            <a:ext cx="228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 </a:t>
            </a:r>
            <a:pPr algn="ctr"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Permission</a:t>
            </a:r>
            <a:endParaRPr lang="en-US" sz="18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am Ordner</a:t>
            </a:r>
            <a:endParaRPr lang="en-US" sz="180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(z. B. Ändern)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48640" y="388620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Lesart: Accounts kommen in Globale Gruppen, diese in Domänenlokale Gruppen, und nur diesen wird die Permission zugewiesen.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" y="4526280"/>
            <a:ext cx="11091672" cy="1097280"/>
          </a:xfrm>
          <a:prstGeom prst="roundRect">
            <a:avLst>
              <a:gd name="adj" fmla="val 666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709160"/>
            <a:ext cx="10543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Warum? </a:t>
            </a:r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Mitarbeitende kommen nur in die globale Gruppe — Rechte am Ordner müssen nie angefasst werden. Das hält die Vergabe wartbar und revisionssicher.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9 von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Druckdienste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Druckserver verwaltet Drucker zentral im Netzwerk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Druckwarteschlange (Spooler) nimmt Aufträge an und reiht sie ein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Treiber werden zentral bereitgestellt — Clients laden sie automatisch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Drucker wird freigegeben und per Gruppe berechtigt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Berechtigungen: Drucken / Drucker verwalten / Dokumente verwalten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0" y="1783080"/>
            <a:ext cx="457200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06640" y="20116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 zentraler Druckserver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406640" y="2423160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Treiber-Stand für alle Clients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Warteschlange zentral steuerbar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Druckerzugriff über Gruppen geregelt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einfache Nachverfolgung von Aufträgen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10 von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Linux: POSIX-Rechte (rwx)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852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Rechte: r (read), w (write), x (execute)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Klassen: u (user/Besitzer), g (group), o (others)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chmod ändert Rechte, chown ändert Besitzer/Gruppe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numerisch: r=4, w=2, x=1 → Summe je Klasse</a:t>
            </a:r>
            <a:endParaRPr lang="en-US" sz="16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160520"/>
          <a:ext cx="585216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1737360"/>
                <a:gridCol w="310896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Oktal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Symbolisch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rwxr-xr-x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Besitzer alles, Rest lesen/ausführen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rw-r--r--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Besitzer schreiben, Rest lesen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rwxrwx---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Besitzer+Gruppe alles, Rest nichts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rw-------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Besitzer liest/schreibt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858000" y="1783080"/>
            <a:ext cx="4846320" cy="2926080"/>
          </a:xfrm>
          <a:prstGeom prst="roundRect">
            <a:avLst>
              <a:gd name="adj" fmla="val 1875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022592" y="1892808"/>
            <a:ext cx="4517136" cy="2706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Besitzer &amp; Gruppe setzen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chown max:vertrieb bericht.txt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Rechte symbolisch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chmod g+w bericht.txt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Rechte numerisch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chmod 770 /daten/vertrieb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anzeigen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/daten/vertrieb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11 von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Linux: erweiterte ACLs &amp; Samba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8521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POSIX kennt nur EINEN Besitzer und EINE Gruppe — oft zu grob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Erweiterte ACLs erlauben Rechte für mehrere Benutzer/Gruppen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setfacl setzt, getfacl zeigt die ACLs an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Samba stellt Linux-Ordner als SMB-Freigabe für Windows bereit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858000" y="1783080"/>
            <a:ext cx="4846320" cy="1828800"/>
          </a:xfrm>
          <a:prstGeom prst="roundRect">
            <a:avLst>
              <a:gd name="adj" fmla="val 3000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22592" y="1892808"/>
            <a:ext cx="4517136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zusätzliche Gruppe per ACL berechtigen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setfacl -m g:buchhaltung:rwx /daten/projekt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ACLs anzeigen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getfacl /daten/projekt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858000" y="3749040"/>
            <a:ext cx="4846320" cy="1691640"/>
          </a:xfrm>
          <a:prstGeom prst="roundRect">
            <a:avLst>
              <a:gd name="adj" fmla="val 3243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022592" y="3858768"/>
            <a:ext cx="4517136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/etc/samba/smb.conf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[Vertrieb]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 = /daten/vertrieb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valid users = @vertrieb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writable = yes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457200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treffen sich beide Welten: Linux-Dateiserver, Windows-Clients über SMB.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12 von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NTFS vs. POSIX/ACL im Vergleich</a:t>
            </a:r>
            <a:endParaRPr lang="en-US" sz="3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343400"/>
                <a:gridCol w="4370832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Kriterium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 NTFS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 POSIX / ACL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Grundmodell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ACL pro Objekt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Besitzer/Gruppe/Andere (rwx)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Granularität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sehr fein (viele Rechte)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grob — fein erst mit ACLs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mehrere Gruppen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von Haus aus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 über erweiterte ACLs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Vererbung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eingebaut, steuerbar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Default-ACLs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Verweigern (Deny)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explizit möglich, schlägt Allow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echtes Deny (Maske)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Werkzeuge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Explorer, icacls, PowerShell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chmod/chown, setfacl/getfacl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Netzfreigabe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SMB nativ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SMB über Samba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13 von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 &amp; typische Fehler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749040"/>
          </a:xfrm>
          <a:prstGeom prst="roundRect">
            <a:avLst>
              <a:gd name="adj" fmla="val 19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11680"/>
            <a:ext cx="411480" cy="41148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84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371600" y="20116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260604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an Gruppen, nie an Einzelpersonen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AGDLP konsequent durchziehen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 großzügig, NTFS fein steuern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„Vollzugriff“ und „Verweigern“ sparsam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309360" y="1783080"/>
            <a:ext cx="5303520" cy="3749040"/>
          </a:xfrm>
          <a:prstGeom prst="roundRect">
            <a:avLst>
              <a:gd name="adj" fmla="val 19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0" y="2011680"/>
            <a:ext cx="411480" cy="411480"/>
          </a:xfrm>
          <a:prstGeom prst="ellipse">
            <a:avLst/>
          </a:prstGeom>
          <a:solidFill>
            <a:srgbClr val="C62828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0" y="1984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132320" y="2011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Fehler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583680" y="2606040"/>
            <a:ext cx="4754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„Jeder/Vollzugriff“ auf der Freigabe vergessen einzuschränken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pro Person → Wildwuchs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unbedachtes „Verweigern“ sperrt auch Admins aus</a:t>
            </a:r>
            <a:endParaRPr lang="en-US" sz="14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Vererbung gekappt und vergessen → Zugriff weg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3: Datei- &amp; Druckdienste, Rechteverwaltung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14 von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187452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 mit System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2788920"/>
            <a:ext cx="110916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Freigabe- und NTFS-Ebene zusammen ergeben die effektive Berechtigung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AGDLP hält die Rechtevergabe wartbar und nachvollziehbar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 setzt dieselben Ziele mit POSIX-Rechten, ACLs und Samba um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57200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4: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Web- &amp; Applikationsserver — IIS, Apache/nginx und ein erster Webdienst.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544068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33095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— Fragen?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8640" y="617220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Datum: [Datum]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K - Datei- &amp; Druckdienste, Rechteverwaltung</dc:title>
  <dc:subject>PptxGenJS Presentation</dc:subject>
  <dc:creator>[Vor- und Nachname]</dc:creator>
  <cp:lastModifiedBy>[Vor- und Nachname]</cp:lastModifiedBy>
  <cp:revision>1</cp:revision>
  <dcterms:created xsi:type="dcterms:W3CDTF">2026-06-26T05:13:28Z</dcterms:created>
  <dcterms:modified xsi:type="dcterms:W3CDTF">2026-06-26T05:13:28Z</dcterms:modified>
</cp:coreProperties>
</file>