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011680"/>
            <a:ext cx="1072865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Switching-Grundlagen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06324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MAC-Tabelle · Frame-Forwarding · Kollisions- und Broadcast-Domänen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731520" y="3931920"/>
            <a:ext cx="6035040" cy="502920"/>
          </a:xfrm>
          <a:prstGeom prst="roundRect">
            <a:avLst>
              <a:gd name="adj" fmla="val 14545"/>
            </a:avLst>
          </a:prstGeom>
          <a:solidFill>
            <a:srgbClr val="0066AA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931920"/>
            <a:ext cx="6035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J / LF9 – Netzwerke und Dienste bereitstellen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617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Standort Lübeck · FIAE / FISI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Switching-Grundlagen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 von 11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22960" y="137160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13716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371600" y="137160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Hub zum Switch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22960" y="1975104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97510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975104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MAC-Adresse und Frame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22960" y="2578608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57860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371600" y="2578608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MAC-Adresstabelle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822960" y="3182112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18211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371600" y="3182112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Frame-Forwarding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22960" y="3785616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378561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371600" y="3785616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Kollisions- vs. Broadcast-Domänen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822960" y="438912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38912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371600" y="438912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Switching-Methoden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822960" y="4992624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2960" y="49926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371600" y="4992624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und Nachteile · Fazit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Switching-Grundlagen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 von 11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Vom Hub zum Switch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554480"/>
            <a:ext cx="5212080" cy="3840480"/>
          </a:xfrm>
          <a:prstGeom prst="roundRect">
            <a:avLst>
              <a:gd name="adj" fmla="val 1905"/>
            </a:avLst>
          </a:prstGeom>
          <a:solidFill>
            <a:srgbClr val="EEF5FB"/>
          </a:solidFill>
          <a:ln w="15875">
            <a:solidFill>
              <a:srgbClr val="6E7B8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73736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 (Layer 1)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05840" y="2286000"/>
            <a:ext cx="466344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leitet jedes Signal an ALLE Ports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gemeinsames Medium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 große Kollisionsdomäne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Halbduplex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63640" y="1554480"/>
            <a:ext cx="5212080" cy="3840480"/>
          </a:xfrm>
          <a:prstGeom prst="roundRect">
            <a:avLst>
              <a:gd name="adj" fmla="val 1905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46520" y="173736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(Layer 2)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537960" y="2286000"/>
            <a:ext cx="466344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leitet gezielt an den richtigen Port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entscheidet anhand der MAC-Adresse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Port = eigene Kollisionsdomäne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Vollduplex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Switching-Grundlagen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3 von 11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MAC-Adresse und Frame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1097280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MAC-Adresse: 48 Bit, hexadezimal (z. B. 00:1A:2B:3C:4D:5E)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weltweit eindeutig, fest an die Netzwerkkarte gebunden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Switch arbeitet mit Quell- und Ziel-MAC im Frame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3840480"/>
            <a:ext cx="1828800" cy="777240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3840480"/>
            <a:ext cx="18288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Ziel-MAC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651760" y="3840480"/>
            <a:ext cx="1828800" cy="777240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651760" y="3840480"/>
            <a:ext cx="18288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Quell-MAC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480560" y="3840480"/>
            <a:ext cx="1188720" cy="777240"/>
          </a:xfrm>
          <a:prstGeom prst="rect">
            <a:avLst/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80560" y="3840480"/>
            <a:ext cx="1188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5669280" y="3840480"/>
            <a:ext cx="4023360" cy="777240"/>
          </a:xfrm>
          <a:prstGeom prst="rect">
            <a:avLst/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669280" y="3840480"/>
            <a:ext cx="4023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 (Payload)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9692640" y="3840480"/>
            <a:ext cx="1188720" cy="777240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692640" y="3840480"/>
            <a:ext cx="11887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822960" y="470916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Ethernet-Frame (vereinfacht)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Switching-Grundlagen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4 von 11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 MAC-Adresstabelle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658368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Lernen: der Switch merkt sich die QUELL-MAC und den Eingangsport</a:t>
            </a:r>
            <a:endParaRPr lang="en-US" sz="17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Weiterleiten: er sucht die ZIEL-MAC in der Tabelle</a:t>
            </a:r>
            <a:endParaRPr lang="en-US" sz="17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Aging: alte Einträge verfallen nach einer Zeit automatisch</a:t>
            </a:r>
            <a:endParaRPr lang="en-US" sz="17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498080" y="1554480"/>
          <a:ext cx="3931920" cy="914400"/>
        </p:xfrm>
        <a:graphic>
          <a:graphicData uri="http://schemas.openxmlformats.org/drawingml/2006/table">
            <a:tbl>
              <a:tblPr/>
              <a:tblGrid>
                <a:gridCol w="1188720"/>
                <a:gridCol w="274320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Port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gelernte MAC-Adresse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3366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Fa0/1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00:1A:2B:3C:4D:5E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Fa0/2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00:1A:2B:11:22:33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5FB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03366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Fa0/3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C2833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00:5E:4D:3C:2B:1A</a:t>
                      </a:r>
                      <a:endParaRPr lang="en-US" sz="140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76200" marR="76200" marT="25400" marB="25400" anchor="ctr">
                    <a:lnL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E4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Switching-Grundlagen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5 von 11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Frame-Forwarding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3566160" cy="3291840"/>
          </a:xfrm>
          <a:prstGeom prst="roundRect">
            <a:avLst>
              <a:gd name="adj" fmla="val 2222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87452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Known Unicast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60120" y="2606040"/>
            <a:ext cx="31089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Ziel-MAC steht in der Tabelle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188720" y="3520440"/>
            <a:ext cx="265176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365760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gezielt an genau diesen Port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26280" y="1645920"/>
            <a:ext cx="3566160" cy="3291840"/>
          </a:xfrm>
          <a:prstGeom prst="roundRect">
            <a:avLst>
              <a:gd name="adj" fmla="val 2222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26280" y="187452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Unknown Unicast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4754880" y="2606040"/>
            <a:ext cx="31089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Ziel-MAC unbekannt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983480" y="3520440"/>
            <a:ext cx="265176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754880" y="365760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Flooding: an alle Ports außer Eingang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321040" y="1645920"/>
            <a:ext cx="3566160" cy="3291840"/>
          </a:xfrm>
          <a:prstGeom prst="roundRect">
            <a:avLst>
              <a:gd name="adj" fmla="val 2222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21040" y="187452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Broadcast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549640" y="2606040"/>
            <a:ext cx="310896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 FF:FF:FF:FF:FF:FF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778240" y="3520440"/>
            <a:ext cx="2651760" cy="0"/>
          </a:xfrm>
          <a:prstGeom prst="line">
            <a:avLst/>
          </a:prstGeom>
          <a:noFill/>
          <a:ln w="12700">
            <a:solidFill>
              <a:srgbClr val="D6E4F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49640" y="3657600"/>
            <a:ext cx="31089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Flooding: an alle Ports außer Eingang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Switching-Grundlagen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6 von 11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Kollisions- vs. Broadcast-Domänen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554480"/>
            <a:ext cx="5212080" cy="2743200"/>
          </a:xfrm>
          <a:prstGeom prst="roundRect">
            <a:avLst>
              <a:gd name="adj" fmla="val 2667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73736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Kollisionsdomänen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1005840" y="2286000"/>
            <a:ext cx="46634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0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jeder Switch-Port bildet eine eigene</a:t>
            </a:r>
            <a:endParaRPr lang="en-US" sz="1500" dirty="0"/>
          </a:p>
          <a:p>
            <a:pPr marL="342900" indent="-342900">
              <a:lnSpc>
                <a:spcPct val="120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Switch TRENNT Kollisionsdomänen</a:t>
            </a:r>
            <a:endParaRPr lang="en-US" sz="1500" dirty="0"/>
          </a:p>
          <a:p>
            <a:pPr marL="342900" indent="-342900">
              <a:lnSpc>
                <a:spcPct val="120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keine Kollisionen mehr, Vollduplex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6263640" y="1554480"/>
            <a:ext cx="5212080" cy="2743200"/>
          </a:xfrm>
          <a:prstGeom prst="roundRect">
            <a:avLst>
              <a:gd name="adj" fmla="val 2667"/>
            </a:avLst>
          </a:prstGeom>
          <a:solidFill>
            <a:srgbClr val="FBF1DC"/>
          </a:solidFill>
          <a:ln w="15875">
            <a:solidFill>
              <a:srgbClr val="B8860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46520" y="173736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Broadcast-Domäne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537960" y="2286000"/>
            <a:ext cx="466344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0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Ports bilden GEMEINSAM eine</a:t>
            </a:r>
            <a:endParaRPr lang="en-US" sz="1500" dirty="0"/>
          </a:p>
          <a:p>
            <a:pPr marL="342900" indent="-342900">
              <a:lnSpc>
                <a:spcPct val="120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Switch trennt sie NICHT</a:t>
            </a:r>
            <a:endParaRPr lang="en-US" sz="1500" dirty="0"/>
          </a:p>
          <a:p>
            <a:pPr marL="342900" indent="-342900">
              <a:lnSpc>
                <a:spcPct val="120000"/>
              </a:lnSpc>
              <a:spcAft>
                <a:spcPts val="700"/>
              </a:spcAft>
              <a:buSzPct val="100000"/>
              <a:buChar char="•"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dafür braucht man VLANs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31520" y="4526280"/>
            <a:ext cx="10698480" cy="868680"/>
          </a:xfrm>
          <a:prstGeom prst="roundRect">
            <a:avLst>
              <a:gd name="adj" fmla="val 8421"/>
            </a:avLst>
          </a:prstGeom>
          <a:solidFill>
            <a:srgbClr val="D6E4F0"/>
          </a:solidFill>
          <a:ln w="15875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005840" y="4526280"/>
            <a:ext cx="101498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 </a:t>
            </a:r>
            <a:pPr indent="0" marL="0">
              <a:buNone/>
            </a:pPr>
            <a:r>
              <a:rPr lang="en-US" sz="16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Switch trennt Kollisionsdomänen, aber nicht Broadcast-Domänen.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Switching-Grundlagen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7 von 11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Switching-Methoden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737360"/>
            <a:ext cx="3566160" cy="3108960"/>
          </a:xfrm>
          <a:prstGeom prst="roundRect">
            <a:avLst>
              <a:gd name="adj" fmla="val 2353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201168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Store-and-Forward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60120" y="2743200"/>
            <a:ext cx="310896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 komplett einlesen, FCS prüfen, dann senden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960120" y="420624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sicher, etwas langsamer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26280" y="1737360"/>
            <a:ext cx="3566160" cy="3108960"/>
          </a:xfrm>
          <a:prstGeom prst="roundRect">
            <a:avLst>
              <a:gd name="adj" fmla="val 2353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26280" y="201168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Cut-Through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754880" y="2743200"/>
            <a:ext cx="310896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sofort nach der Ziel-MAC weiterleiten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754880" y="420624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schnell, keine Fehlerprüfung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321040" y="1737360"/>
            <a:ext cx="3566160" cy="3108960"/>
          </a:xfrm>
          <a:prstGeom prst="roundRect">
            <a:avLst>
              <a:gd name="adj" fmla="val 2353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321040" y="2011680"/>
            <a:ext cx="35661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Fragment-Free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8549640" y="2743200"/>
            <a:ext cx="3108960" cy="12801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 64 Byte prüfen, dann senden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8549640" y="4206240"/>
            <a:ext cx="3108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Kompromiss aus beidem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Switching-Grundlagen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8 von 11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und Nachteile des Switches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463040"/>
            <a:ext cx="521208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64592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05840" y="2240280"/>
            <a:ext cx="46634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gezielte Weiterleitung statt Fluten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Kollisionsdomänen getrennt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Vollduplex, mehr Bandbreite je Port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automatisches Lernen der MACs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63640" y="1463040"/>
            <a:ext cx="5212080" cy="4206240"/>
          </a:xfrm>
          <a:prstGeom prst="roundRect">
            <a:avLst>
              <a:gd name="adj" fmla="val 1739"/>
            </a:avLst>
          </a:prstGeom>
          <a:solidFill>
            <a:srgbClr val="FBF1DC"/>
          </a:solidFill>
          <a:ln w="15875">
            <a:solidFill>
              <a:srgbClr val="B8860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46520" y="164592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Grenzen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537960" y="2240280"/>
            <a:ext cx="46634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trennt keine Broadcast-Domänen → VLANs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Schleifen bei Redundanz → STP nötig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teurer als ein Hub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Switching-Grundlagen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9 von 11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1554480"/>
            <a:ext cx="1051560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Switch arbeitet auf Layer 2 anhand der MAC-Adressen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lernt Quell-MACs und leitet gezielt weiter (sonst Flooding)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 trennt Kollisionsdomänen, aber nicht Broadcast-Domänen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Store-and-Forward prüft die Frames; Cut-Through ist schneller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Switching-Grundlagen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10 von 11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03120"/>
            <a:ext cx="1072865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20040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Ausblick: VLANs trennen Broadcast-Domänen · STP verhindert Schleifen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39319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Fragen?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Switching-Grundlagen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11 von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2026-06-19T05:46:18Z</dcterms:created>
  <dcterms:modified xsi:type="dcterms:W3CDTF">2026-06-19T05:46:18Z</dcterms:modified>
</cp:coreProperties>
</file>