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011680"/>
            <a:ext cx="1072865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06324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Servicemodelle · Bereitstellungsmodelle · Vorteile und Risiken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731520" y="3931920"/>
            <a:ext cx="603504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93192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J / LF9 – Netzwerke und Dienste bereitstellen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617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Standort Lübeck · FIAE / FISI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11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3716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371600" y="137160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Cloud Computing?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197510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9751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97510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Wesentliche Merkmale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2578608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57860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2578608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Servicemodelle: IaaS / PaaS / SaaS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22960" y="3182112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1821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3182112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Verantwortung: Anbieter vs. Kunde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22960" y="3785616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78561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3785616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Bereitstellungsmodelle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22960" y="438912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3891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38912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22960" y="499262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9926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71600" y="499262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Risiken · Fazit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Cloud Computing?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9728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IT-Ressourcen über das Internet bei Bedarf nutzen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Rechenleistung, Speicher, Anwendungen – statt eigener Hardware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Anbieter betreibt die Infrastruktur, der Kunde nutzt sie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Abrechnung meist nach Verbrauch (Pay-per-Use)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Wesentliche Merkmale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9728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On-Demand: Ressourcen selbst und sofort anfordern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Breiter Netzzugang: über das Netz von überall erreichbar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Ressourcen-Pooling: viele Kunden teilen sich die Infrastruktur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Elastizität: schnell hoch- und runterskalieren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Messbarer Dienst: Nutzung wird gemessen und abgerechnet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Servicemodelle: IaaS / PaaS / SaaS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3566160" cy="3657600"/>
          </a:xfrm>
          <a:prstGeom prst="roundRect">
            <a:avLst>
              <a:gd name="adj" fmla="val 2051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920240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IaaS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914400" y="26060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as a Service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188720" y="3200400"/>
            <a:ext cx="265176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3383280"/>
            <a:ext cx="31089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virtuelle Server, Speicher, Netzwerk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60120" y="457200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virtuelle Maschinen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26280" y="1645920"/>
            <a:ext cx="3566160" cy="3657600"/>
          </a:xfrm>
          <a:prstGeom prst="roundRect">
            <a:avLst>
              <a:gd name="adj" fmla="val 2051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26280" y="1920240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PaaS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709160" y="26060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as a Service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983480" y="3200400"/>
            <a:ext cx="265176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54880" y="3383280"/>
            <a:ext cx="31089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fertige Entwicklungs- und Laufzeitumgebung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754880" y="457200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App-/Datenbank-Plattform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321040" y="1645920"/>
            <a:ext cx="3566160" cy="3657600"/>
          </a:xfrm>
          <a:prstGeom prst="roundRect">
            <a:avLst>
              <a:gd name="adj" fmla="val 2051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21040" y="1920240"/>
            <a:ext cx="3566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8503920" y="26060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as a Service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778240" y="3200400"/>
            <a:ext cx="265176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49640" y="3383280"/>
            <a:ext cx="31089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fertige Anwendung über den Browser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549640" y="4572000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Webmail, Office-Suite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Verantwortung: Anbieter vs. Kunde</a:t>
            </a:r>
            <a:endParaRPr lang="en-US" sz="3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1828800"/>
          <a:ext cx="1069848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4480560"/>
                <a:gridCol w="4480560"/>
              </a:tblGrid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Kunde verwaltet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Anbieter verwaltet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IaaS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Betriebssystem, Anwendungen, Daten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Hardware, Virtualisierung, Netzwerk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PaaS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eigene Anwendung + Daten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Plattform, Betriebssystem, Hardware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SaaS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Nutzung und Konfiguration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komplette Software inkl. allem darunter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731520" y="493776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Faustregel: Je „höher“ das Modell (IaaS → SaaS), desto weniger muss der Kunde selbst verwalten.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Bereitstellungsmodelle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521208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810512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Cloud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914400" y="23317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für eine Organisation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14400" y="278892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Kontrolle und Datenschutz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63640" y="1645920"/>
            <a:ext cx="521208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46520" y="1810512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Cloud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446520" y="23317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öffentlich beim Anbieter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46520" y="278892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geteilt, günstig, stark skalierbar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31520" y="3657600"/>
            <a:ext cx="521208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3822192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 Cloud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914400" y="434340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Kombination aus privat + öffentlich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914400" y="480060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Flexibilität, z. B. Lastspitzen auslagern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63640" y="3657600"/>
            <a:ext cx="521208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46520" y="3822192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Cloud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6446520" y="434340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Organisationen gemeinsam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446520" y="480060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ähnliche Anforderungen, geteilte Kosten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9728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Skalierbarkeit: Ressourcen wachsen mit dem Bedarf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eigene Hardware anschaffen und warten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nach Verbrauch statt hoher Anfangsinvestition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 Verfügbarkeit und weltweiter Zugriff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schnelle Bereitstellung neuer Dienste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9728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Abhängigkeit vom Anbieter (Vendor-Lock-in)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und DSGVO – wo liegen die Daten?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Abhängigkeit von einer funktionierenden Internetverbindung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Kontrolle über Daten und Sicherheit gibt man teils ab</a:t>
            </a:r>
            <a:endParaRPr lang="en-US" sz="19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9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laufende Kosten können bei hoher Nutzung steigen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554480"/>
            <a:ext cx="105156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= IT-Ressourcen bei Bedarf über das Netz, nach Verbrauch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Servicemodelle IaaS / PaaS / SaaS – je höher, desto weniger Eigenpflege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Bereitstellung: Private, Public, Hybrid, Community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Abwägen: Skalierbarkeit und Kosten gegen Datenschutz und Abhängigkeit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7286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Damit ist Modul J abgeschlossen – von IPv6 bis Cloud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39319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2026-06-22T12:27:12Z</dcterms:created>
  <dcterms:modified xsi:type="dcterms:W3CDTF">2026-06-22T12:27:12Z</dcterms:modified>
</cp:coreProperties>
</file>