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3794760"/>
            <a:ext cx="8942832" cy="134874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FIAE / FISI · Modul 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57200" y="3858768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 · Statusbericht · Abschlussbericht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· Dokumentationspflichten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 – Warum Projektdokumentation?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 sichert Nachvollziehbarkeit, Qualität und Wissenstransfer. Sie ist Grundlage für Abnahmen, Audits und zukünftige Projekte.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41605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dokumentieren?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72768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Nachvollziehbarkeit: Entscheidungen und Änderungen dokumentiert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Qualitätssicherung: Prüfbarkeit von Ergebnissen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Abnahme: AG braucht Nachweis über Leistungserbringung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Wissenstransfer: neues Personal einarbeiten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 Absicherung bei Streitigkeiten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261872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Wichtigste Dokumententypen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572768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 (laufend während Projekt)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 (regelmäßig an Stakeholder)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 (nach Projektende)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(Erfahrungssicherung)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Dokumentation (Code, Architektur)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28600" y="4425696"/>
            <a:ext cx="8686800" cy="3657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442569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IHK-Hinweis: Projektdokumentation ist Pflichtbestandteil des IHK-Abschlussprojekts (AP2) – Aufbau und Inhalte sind prüfungsrelevant!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Projektbegleitende Dokumente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 · Statusbericht · Protokoll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Laufende Doku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 – Tägliche Projektdokumentation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Projekttagebuch wird kontinuierlich geführt und dokumentiert den täglichen/wöchentlichen Projektfortschritt, Entscheidungen und Probleme.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Pflichtinhalte Projekttagebuch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72768"/>
            <a:ext cx="39593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 und Bearbeiter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Tätigkeiten/Fortschritt des Tages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Entscheidungen und deren Begründung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Aufgetretene Probleme und Lösungen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geplante Schritte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Ressourcenverbrauch (Stunden, Material)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261872"/>
            <a:ext cx="416052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 &amp; Nutzen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572768"/>
            <a:ext cx="39593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Nachweis für den Auftraggeber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Statusberichte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Beweissicherung bei Streitigkeiten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IHK-Projekt: Pflichtdokument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Zeigt eigenständiges Arbeiten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Erleichtert Projektreview am Ende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28600" y="3410712"/>
            <a:ext cx="868680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3447288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Beispiel-Eintrag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28600" y="3703320"/>
            <a:ext cx="86868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" y="3739896"/>
            <a:ext cx="8412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15.03.2026  |  Mitarbeiter: M. Müller  |  Stunden: 7,5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Tätigkeit: Backend-API für Auftragsverwaltung implementiert (Endpunkte /orders GET+POST fertig)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JWT-Token-Validierung schlägt fehl → Lösung gefunden, Fix eingecheckt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Schritte: Integrationstests für API planen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 – Regelmäßige Fortschrittsmeldung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Statusbericht informiert Stakeholder und Auftraggeber regelmäßig über Projektstand, Abweichungen und Maßnahmen. Erscheint wöchentlich oder nach Meilenstein.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1298448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Ampelsystem im Statusbericht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28600" y="1554480"/>
            <a:ext cx="8686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0040" y="1609344"/>
            <a:ext cx="274320" cy="2743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" y="160934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GRÜN: Projekt im Plan – keine kritischen Abweichungen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1956816"/>
            <a:ext cx="8686800" cy="402336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2011680"/>
            <a:ext cx="274320" cy="274320"/>
          </a:xfrm>
          <a:prstGeom prst="ellipse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6656" y="20116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GELB: Geringfügige Abweichung – Maßnahmen eingeleitet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28600" y="2359152"/>
            <a:ext cx="8686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0040" y="2414016"/>
            <a:ext cx="274320" cy="27432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6656" y="241401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ROT: Kritische Abweichung – Eskalation erforderlich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28600" y="2898648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89864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93522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Pflichtinhalte Statusbericht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3209544"/>
            <a:ext cx="39593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Projektname und Berichtsperiode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Gesamtstatus (Ampel: Termin/Budget/Qualität)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Fertiggestellte Meilensteine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Abweichungen vom Plan (Termin, Budget)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 und Maßnahmen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geplante Meilensteine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2898648"/>
            <a:ext cx="416052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2898648"/>
            <a:ext cx="416052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293522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Verwendung &amp; Empfänger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773168" y="3209544"/>
            <a:ext cx="39593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Empfänger: Auftraggeber, Lenkungsausschuss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Rhythmus: wöchentlich oder nach Meilenstein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Basis: Daten aus dem Projekttagebuch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Soll-Ist-Vergleich: Plan vs. aktuell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 und präzise – kein Roman!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IHK-Projekt: mind. 2 Statusberichte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Abschlussphase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 · Abnahme · Lessons Learned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Projektabschluss &amp; Abschlussbericht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Abschluss ist eine eigene Projektphase – kein Projekt endet einfach mit der Übergabe. Ziel: ordentliche Übergabe, Wissenserhalt, formale Auflösung.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1828800" cy="42062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" y="1261872"/>
            <a:ext cx="1700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Abnahme durch AG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121408" y="1261872"/>
            <a:ext cx="6766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12848" y="1261872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Formal: AG bestätigt Leistungserbringung gemäß Pflichtenheft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28600" y="1755648"/>
            <a:ext cx="1828800" cy="420624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2608" y="1755648"/>
            <a:ext cx="1700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Projekttagebuch abschließen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121408" y="1755648"/>
            <a:ext cx="6766560" cy="42062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12848" y="1755648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Letzter Eintrag: Abschlussdatum, Gesamtstunden, offene Punkte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28600" y="2249424"/>
            <a:ext cx="1828800" cy="42062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2608" y="2249424"/>
            <a:ext cx="1700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Abschlussbericht erstellen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121408" y="2249424"/>
            <a:ext cx="6766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12848" y="2249424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Zusammenfassung: Ergebnisse, Abweichungen, Kosten, Zeitplan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28600" y="2743200"/>
            <a:ext cx="1828800" cy="420624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92608" y="2743200"/>
            <a:ext cx="1700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Lessons Learned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121408" y="2743200"/>
            <a:ext cx="6766560" cy="42062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12848" y="2743200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lief gut? Was verbessern? Erfahrungen sichern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28600" y="3236976"/>
            <a:ext cx="1828800" cy="42062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92608" y="3236976"/>
            <a:ext cx="1700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Ressourcen freigeben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121408" y="3236976"/>
            <a:ext cx="6766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212848" y="3236976"/>
            <a:ext cx="6583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auflösen, Lizenzen/Equipment zurückgeben, Budget schließen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28600" y="3840480"/>
            <a:ext cx="86868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8600" y="3840480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0040" y="3877056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Pflichtinhalte Abschlussbericht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38328" y="4151376"/>
            <a:ext cx="84856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Ausgangssituation und Projektziele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Erreichtes Projektergebnis (Soll-Ist-Vergleich)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Abweichungen bei Termin, Budget und Qualität mit Begründung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Durchgeführte Maßnahmen und Änderungsmanagement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– Empfehlungen für Folgeprojekte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Unterschriften: AG + AN (formale Abnahme)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– Erfahrungen sichern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dokumentieren Erfahrungen aus dem Projekt – positiv und negativ. Ziel: Wissenstransfer für zukünftige Projekte, nicht Schuldzuweisung.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27432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27432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 Lessons Learned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72768"/>
            <a:ext cx="25420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lief gut? (Best Practices)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lief schlecht? (Verbesserungspotenzial)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 von Abweichungen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Empfehlungen für Folgeprojekte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 des Vorgehensmodells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Teamarbeit und Kommunikation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090672" y="1261872"/>
            <a:ext cx="27432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90672" y="1261872"/>
            <a:ext cx="27432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82112" y="1298448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für gute Lessons Learned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00400" y="1572768"/>
            <a:ext cx="25420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Fingerpointing / Schuld zuweisen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Konstruktiv und lösungsorientiert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Projektmitglieder beteiligen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Projektabschluss-Meeting besprechen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Wissensdatenbank/Wiki ablegen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Grundlage für Schulungen nutzen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035040" y="1261872"/>
            <a:ext cx="288036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35040" y="1261872"/>
            <a:ext cx="288036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26480" y="1298448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Praxisbeispiele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144768" y="1572768"/>
            <a:ext cx="26791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Prozess: Zeitplanung unterschätzt → früher schätzen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Technik: Framework-Wahl suboptimal → PoC vorab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Team: Abstimmung mit AG zu selten → wöchentl. Review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Risiko: Personalausfall nicht eingeplant → Stellvertreter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Tools: Ticketsystem zu spät eingeführt → ab Tag 1 nutzen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28600" y="3401568"/>
            <a:ext cx="868680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343814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 im PDCA-Zyklus: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20040" y="3657600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→ Do → Check (Lessons Learned) → Act (Verbesserungen ins nächste Projekt übernehmen)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 im IHK-Abschlussprojekt (AP2)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 AP2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IHK schreibt eine vollständige Projektdokumentation als Pflichtbestandteil des Abschlussprojekts (AP2) vor. Ohne Dokumentation keine Abnahme.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2011680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1261872"/>
            <a:ext cx="6446520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2618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Abschnitt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286000" y="1261872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28600" y="1536192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40280" y="1536192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53619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Deckblatt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2286000" y="1536192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Betrieb, Ausbildungsberuf, Prüfungsnummer, Datum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28600" y="1865376"/>
            <a:ext cx="201168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240280" y="1865376"/>
            <a:ext cx="644652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186537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Inhaltsverzeichnis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2286000" y="1865376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 generiert, mit Seitenzahlen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28600" y="2194560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40280" y="2194560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21945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Kurzfassung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2286000" y="2194560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1 Seite: Projektbeschreibung auf einen Blick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28600" y="2523744"/>
            <a:ext cx="201168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240280" y="2523744"/>
            <a:ext cx="644652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252374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Ausgangssituation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2286000" y="2523744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Ist-Analyse: Warum wurde das Projekt initiiert?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28600" y="2852928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40280" y="2852928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" y="2852928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Projektziel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2286000" y="2852928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formuliertes Ziel, Abgrenzung (In/Out of Scope)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28600" y="3182112"/>
            <a:ext cx="201168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40280" y="3182112"/>
            <a:ext cx="644652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318211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Projektplanung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2286000" y="3182112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PSP, Zeitplanung (Gantt), Ressourcen, Risikoanalyse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228600" y="3511296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40280" y="3511296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4320" y="351129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Durchführung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2286000" y="3511296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 der Umsetzung je Phase/Arbeitspaket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228600" y="3840480"/>
            <a:ext cx="201168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40280" y="3840480"/>
            <a:ext cx="644652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74320" y="384048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Abweichungen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2286000" y="3840480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wich vom Plan ab? Begründung und Maßnahmen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228600" y="4169664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40280" y="4169664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74320" y="416966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Ergebnis / Abnahme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2286000" y="4169664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Soll-Ist-Vergleich, Abnahmeprotokoll, Screenshots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228600" y="4498848"/>
            <a:ext cx="201168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40280" y="4498848"/>
            <a:ext cx="6446520" cy="32918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74320" y="4498848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Fazit &amp; Lessons Learned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2286000" y="4498848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Reflexion, Verbesserungspotenzial, Empfehlungen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228600" y="4828032"/>
            <a:ext cx="20116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240280" y="4828032"/>
            <a:ext cx="64465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2803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Anhang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2286000" y="4828032"/>
            <a:ext cx="6355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Code-Auszüge, Testprotokolle, Screenshots, AVV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228600" y="4590288"/>
            <a:ext cx="868680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590288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IHK-Tipp: max. 10–15 Seiten Hauptteil + Anhang · Vollständigkeit vor Länge · Eigene Leistung erkennbar machen!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– Dokumentationstypen im Überblick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37160" y="795528"/>
            <a:ext cx="16459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" y="795528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783080" y="795528"/>
            <a:ext cx="1828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19656" y="795528"/>
            <a:ext cx="175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Wann?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611880" y="795528"/>
            <a:ext cx="14630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48456" y="795528"/>
            <a:ext cx="1389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von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074920" y="795528"/>
            <a:ext cx="14630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11496" y="795528"/>
            <a:ext cx="1389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Empfänger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537960" y="795528"/>
            <a:ext cx="21031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74536" y="795528"/>
            <a:ext cx="2029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137160" y="1088136"/>
            <a:ext cx="16459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73736" y="1088136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1783080" y="1088136"/>
            <a:ext cx="1828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19656" y="1088136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Täglich/wöchentlich (laufend)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3611880" y="10881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48456" y="10881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Projektleiter / Team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5074920" y="10881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11496" y="10881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 (PM-Ablage)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537960" y="1088136"/>
            <a:ext cx="21031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74536" y="1088136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Fortschrittsnachweis, Entscheidungsprotokoll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137160" y="1545336"/>
            <a:ext cx="164592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73736" y="1545336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1783080" y="1545336"/>
            <a:ext cx="182880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819656" y="1545336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Wöchentlich / nach Meilenstein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3611880" y="1545336"/>
            <a:ext cx="146304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648456" y="15453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Projektleiter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074920" y="1545336"/>
            <a:ext cx="146304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111496" y="15453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AG, Lenkungsausschuss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537960" y="1545336"/>
            <a:ext cx="210312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74536" y="1545336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Ampel-Status, Abweichungen, Risiken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137160" y="2002536"/>
            <a:ext cx="16459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73736" y="2002536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1783080" y="2002536"/>
            <a:ext cx="1828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819656" y="2002536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Projektende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3611880" y="20025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648456" y="20025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Projektleiter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5074920" y="20025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11496" y="20025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AG, Archiv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537960" y="2002536"/>
            <a:ext cx="21031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574536" y="2002536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Gesamtbilanz, Abnahme, Lessons Learned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137160" y="2459736"/>
            <a:ext cx="164592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73736" y="2459736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1783080" y="2459736"/>
            <a:ext cx="182880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819656" y="2459736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Abschluss-Meeting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3611880" y="2459736"/>
            <a:ext cx="146304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648456" y="24597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Gesamtes Team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5074920" y="2459736"/>
            <a:ext cx="146304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11496" y="24597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Archiv, Wissensbasis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6537960" y="2459736"/>
            <a:ext cx="2103120" cy="457200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574536" y="2459736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Erfahrungssicherung für Folgeprojekte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137160" y="2916936"/>
            <a:ext cx="16459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73736" y="2916936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Abnahmeprotokoll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1783080" y="2916936"/>
            <a:ext cx="18288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819656" y="2916936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Projektabnahme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3611880" y="29169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648456" y="29169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 + AN gemeinsam</a:t>
            </a: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5074920" y="2916936"/>
            <a:ext cx="14630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5111496" y="2916936"/>
            <a:ext cx="1389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AG, AN, Archiv</a:t>
            </a:r>
            <a:endParaRPr lang="en-US" sz="850" dirty="0"/>
          </a:p>
        </p:txBody>
      </p:sp>
      <p:sp>
        <p:nvSpPr>
          <p:cNvPr id="66" name="Shape 64"/>
          <p:cNvSpPr/>
          <p:nvPr/>
        </p:nvSpPr>
        <p:spPr>
          <a:xfrm>
            <a:off x="6537960" y="2916936"/>
            <a:ext cx="210312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574536" y="2916936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Formale Bestätigung Leistungserbringung</a:t>
            </a:r>
            <a:endParaRPr lang="en-US" sz="850" dirty="0"/>
          </a:p>
        </p:txBody>
      </p:sp>
      <p:sp>
        <p:nvSpPr>
          <p:cNvPr id="68" name="Shape 66"/>
          <p:cNvSpPr/>
          <p:nvPr/>
        </p:nvSpPr>
        <p:spPr>
          <a:xfrm>
            <a:off x="228600" y="4535424"/>
            <a:ext cx="8686800" cy="365760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274320" y="4535424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Dokumente zusammen = vollständige Projektakte – unverzichtbar für Abnahme, Revision und Wissenstransfer.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Das Wichtigste auf einen 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06424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 führen: Tätigkeit, Probleme, Entscheidungen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Statusberichte und IHK-Bewertung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1106424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Ampel (Grün/Gelb/Rot) für Termin, Budget, Qualität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an Stakeholder – kurz und präzise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0488" y="1106424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 nach Projektende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 formale Abnahme und Lessons Learned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28600" y="2706624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706624"/>
            <a:ext cx="28346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74320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3017520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lief gut/schlecht – keine Schuld, nur Erkenntnisse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PDCA: Erkenntnisse ins nächste Projekt einfließen lassen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154680" y="2706624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54680" y="2706624"/>
            <a:ext cx="283464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46120" y="274320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 AP2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64408" y="3017520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Pflichtabschnitte, max. 10–15 Seiten Hauptteil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= 30% der AP2-Bewertung!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080760" y="2706624"/>
            <a:ext cx="2834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80760" y="2706624"/>
            <a:ext cx="2834640" cy="2926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274320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Abnahmeprotokoll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190488" y="3017520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 bestätigt formal die Leistungserbringung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Abnahme kein Projektabschluss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058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 – Fazit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92024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56816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Projekttagebuch: 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651760" y="1956816"/>
            <a:ext cx="5852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 führen – Nachweis für IHK und AG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596896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633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Statusbericht: 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651760" y="2633472"/>
            <a:ext cx="5852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an Stakeholder – Ampel + Abweichungen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273552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310128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Abschlussbericht: 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651760" y="3310128"/>
            <a:ext cx="5852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Soll-Ist, Abnahme, Lessons Learned nach Projektende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950208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986784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 AP2: 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651760" y="3986784"/>
            <a:ext cx="5852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Abschnitte Pflicht – Dokumentation zählt zur Bewertung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12  |  31.03.2026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Projektdokumentation</dc:title>
  <dc:subject>PptxGenJS Presentation</dc:subject>
  <dc:creator>PptxGenJS</dc:creator>
  <cp:lastModifiedBy>PptxGenJS</cp:lastModifiedBy>
  <cp:revision>1</cp:revision>
  <dcterms:created xsi:type="dcterms:W3CDTF">2026-04-01T12:12:59Z</dcterms:created>
  <dcterms:modified xsi:type="dcterms:W3CDTF">2026-04-01T12:12:59Z</dcterms:modified>
</cp:coreProperties>
</file>