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Creational Patterns in .NET MAUI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2788920"/>
            <a:ext cx="1109441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&amp; Auflösung – modernes C# + Dependency Injection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34290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FB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AP2-Vertiefung   ·   .NET 8   ·   MVVM   ·   CommunityToolkit.Mvvm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475488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754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28600" y="53949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475488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1920240" y="4754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00200" y="53949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91840" y="475488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2" name="Text 10"/>
          <p:cNvSpPr/>
          <p:nvPr/>
        </p:nvSpPr>
        <p:spPr>
          <a:xfrm>
            <a:off x="3291840" y="4754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971800" y="53949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663440" y="475488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5" name="Text 13"/>
          <p:cNvSpPr/>
          <p:nvPr/>
        </p:nvSpPr>
        <p:spPr>
          <a:xfrm>
            <a:off x="4663440" y="4754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343400" y="53949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35040" y="4754880"/>
            <a:ext cx="548640" cy="54864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8" name="Text 16"/>
          <p:cNvSpPr/>
          <p:nvPr/>
        </p:nvSpPr>
        <p:spPr>
          <a:xfrm>
            <a:off x="6035040" y="4754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715000" y="539496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864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E9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 · FIAE/FISI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MAUI neu bringt – über den Port hinaus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 Muster, neuer Kontext: moderne Sprache und ein eingebauter DI-Container.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64328" cy="4023360"/>
          </a:xfrm>
          <a:prstGeom prst="roundRect">
            <a:avLst>
              <a:gd name="adj" fmla="val 1818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87452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Modernes C# (.NET 8)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2423160"/>
            <a:ext cx="4815688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file-scoped namespaces, primary constructors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+ with-Ausdruck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 expressions: [] und [.. x]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CommunityToolkit.Mvvm: [ObservableProperty], [RelayCommand]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expressions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78728" y="1691640"/>
            <a:ext cx="5364328" cy="4023360"/>
          </a:xfrm>
          <a:prstGeom prst="roundRect">
            <a:avLst>
              <a:gd name="adj" fmla="val 1818"/>
            </a:avLst>
          </a:prstGeom>
          <a:solidFill>
            <a:srgbClr val="003366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53048" y="1874520"/>
            <a:ext cx="4815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Dependency Injection eingebaut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553048" y="2423160"/>
            <a:ext cx="4815688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MauiApp.CreateBuilder() als Composition Root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Lebensdauern: Singleton / Scoped / Transient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Keyed Services (.NET 8) statt if/else-Auswahl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Konstruktor-Injection statt new / GetInstance()</a:t>
            </a:r>
            <a:endParaRPr lang="en-US" sz="1400" dirty="0"/>
          </a:p>
          <a:p>
            <a:pPr marL="342900" indent="-342900">
              <a:lnSpc>
                <a:spcPct val="105000"/>
              </a:lnSpc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GoF-Singleton wird oft durch DI ersetzt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neu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2/10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 ↔ DI-Singleton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Logger, fehlende Einträge – diesmal mit DI-Container.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4708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GoF: Konstruktor war public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DI: als AddTransient registriert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jeweils getrennte _logEntries-Listen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78728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4708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GoF: Konstruktor private, GetInstance()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DI: AddSingleton&lt;ILogger, AppLogger&gt;()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Konstruktor injizieren, kein new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727448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27448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builder.Services.AddSingleton&lt;ILogger, AppLogger&gt;();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0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Instanz pro App – meist über die DI-Lebensdauer statt statischem GoF-Singleton.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3/10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 ↔ Keyed Services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if/else-Auswahl an fünf Stellen – ein Kanal wurde vergessen.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4708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CreateNotification() nicht abstract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DI-Falle: GetKeyedService → null bei fehlendem Key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78728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4708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CreateNotification() als abstract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AddKeyedTransient pro Kanal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Auflösung mit GetRequiredKeyedService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727448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27448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services.GetRequiredKeyedService&lt;INotification&gt;(Channel);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0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Auswahl wandert in Subklasse oder Key – kein if/else im Erstellungscode (OCP).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4/10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und Eskalation getrennt erzeugt – Falschkombination möglich.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4708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Rückgabetyp war CriticalTicket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Konkreter Typ statt Interface ITicket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Fabrik nicht mehr austauschbar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78728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4708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Rückgabetyp ITicket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+ Eskalation aus einer Fabrik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DI: beide als Keyed Services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727448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27448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ITicket CreateTicket(string description) =&gt; ...;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0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Fabrik liefert die ganze Familie – falsche Paare strukturell ausgeschlossen.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5/10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 in Schritten – und MAUI selbst nutzt den Builder.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4708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rief Schritte falsch auf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Statistik vor Header und Liste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78728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4708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Director: Header → Liste → Statistik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zentral gesteuert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Anker: MauiApp.CreateBuilder()…Build()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727448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27448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MauiApp.CreateBuilder().UseMauiApp&lt;App&gt;()…Build();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0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Komplexes Objekt schrittweise; der Director hält die Reihenfolge zusammen.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6/10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640080" cy="64008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457200"/>
            <a:ext cx="1027145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↔ record &amp; with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 als record geklont mit 'with' – Vorlagen wurden trotzdem beschädigt.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47088"/>
            <a:ext cx="310896" cy="310896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07008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68680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'with' macht eine flache Kopie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List&lt;string&gt; per Referenz geteilt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records lösen Deep Copy nicht automatisch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78728" y="1645920"/>
            <a:ext cx="5364328" cy="2880360"/>
          </a:xfrm>
          <a:prstGeom prst="roundRect">
            <a:avLst>
              <a:gd name="adj" fmla="val 2540"/>
            </a:avLst>
          </a:prstGeom>
          <a:solidFill>
            <a:srgbClr val="D6E4F0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07328" y="1847088"/>
            <a:ext cx="310896" cy="310896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507328" y="18288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37096" y="1828800"/>
            <a:ext cx="444992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98768" y="2304288"/>
            <a:ext cx="4724248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DeepCopy(): neue Liste per Spread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with { Attachments = [.. Attachments] }</a:t>
            </a:r>
            <a:endParaRPr lang="en-US" sz="1300" dirty="0"/>
          </a:p>
          <a:p>
            <a:pPr marL="342900" indent="-342900">
              <a:lnSpc>
                <a:spcPct val="103000"/>
              </a:lnSpc>
              <a:spcAft>
                <a:spcPts val="700"/>
              </a:spcAft>
              <a:buSzPct val="100000"/>
              <a:buChar char="–"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 bleibt unproblematisch (immutable)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727448"/>
            <a:ext cx="11094415" cy="502920"/>
          </a:xfrm>
          <a:prstGeom prst="roundRect">
            <a:avLst>
              <a:gd name="adj" fmla="val 9091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27448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this with { Attachments = [.. Attachments] };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400" i="1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Tiefe Kopie für veränderbare Referenztypen – Klon und Original sind unabhängig.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7/10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Root: MauiProgram.cs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zentraler Ort verdrahtet alle Muster – Lebensdauer passend zum Zustand.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94415" cy="4114800"/>
          </a:xfrm>
          <a:prstGeom prst="roundRect">
            <a:avLst>
              <a:gd name="adj" fmla="val 1778"/>
            </a:avLst>
          </a:prstGeom>
          <a:solidFill>
            <a:srgbClr val="F3F7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920240"/>
            <a:ext cx="10454335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AddSingleton&lt;ILogger, AppLogger&gt;();   // A1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AddKeyedTransient&lt;ITicketFactory, CriticalTicketFactory&gt;("critical");   // A2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AddKeyedTransient&lt;ITicketFactory, NormalTicketFactory&gt;("normal");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AddKeyedTransient&lt;INotification, EmailNotification&gt;("email");   // A3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AddKeyedTransient&lt;INotification, ConsoleNotification&gt;("console");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AddTransient&lt;IReportBuilder, TextReportBuilder&gt;();   // A5 (Zustand)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AddSingleton&lt;ReportDirector&gt;();   // zustandslos</a:t>
            </a:r>
            <a:endParaRPr lang="en-US" sz="1300" dirty="0"/>
          </a:p>
          <a:p>
            <a:pPr indent="0" marL="0">
              <a:lnSpc>
                <a:spcPts val="2200"/>
              </a:lnSpc>
              <a:spcAft>
                <a:spcPts val="900"/>
              </a:spcAft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AddTransient&lt;DashboardViewModel&gt;();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Root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8/10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Kombi-Dashboard: Muster pro Anforderung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3232" y="1572768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5" name="Text 3"/>
          <p:cNvSpPr/>
          <p:nvPr/>
        </p:nvSpPr>
        <p:spPr>
          <a:xfrm>
            <a:off x="713232" y="1572768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508760" y="1490472"/>
            <a:ext cx="310896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 (DI)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709160" y="1490472"/>
            <a:ext cx="675101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Zentrales Log – AddSingleton, per Konstruktor injiziert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304288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2505456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2505456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08760" y="2423160"/>
            <a:ext cx="310896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709160" y="2423160"/>
            <a:ext cx="675101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+ Eskalation; Falschkombi ausgeschlossen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236976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" y="3438144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15" name="Text 13"/>
          <p:cNvSpPr/>
          <p:nvPr/>
        </p:nvSpPr>
        <p:spPr>
          <a:xfrm>
            <a:off x="713232" y="3438144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08760" y="3355848"/>
            <a:ext cx="310896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 / Keyed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709160" y="3355848"/>
            <a:ext cx="675101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Kanal per Key – kein if/else im Erstellungscode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169664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3232" y="4370832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713232" y="4370832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508760" y="4288536"/>
            <a:ext cx="310896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4709160" y="4288536"/>
            <a:ext cx="675101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 per DeepCopy; Original bleibt unverändert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094415" cy="841248"/>
          </a:xfrm>
          <a:prstGeom prst="roundRect">
            <a:avLst>
              <a:gd name="adj" fmla="val 8696"/>
            </a:avLst>
          </a:prstGeom>
          <a:solidFill>
            <a:srgbClr val="EEF5FB"/>
          </a:solidFill>
          <a:ln w="12700">
            <a:solidFill>
              <a:srgbClr val="C9D8E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3232" y="5303520"/>
            <a:ext cx="640080" cy="438912"/>
          </a:xfrm>
          <a:prstGeom prst="roundRect">
            <a:avLst>
              <a:gd name="adj" fmla="val 12500"/>
            </a:avLst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713232" y="5303520"/>
            <a:ext cx="6400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A5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08760" y="5221224"/>
            <a:ext cx="310896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 + Director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4709160" y="5221224"/>
            <a:ext cx="675101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 in fester, zentral gesteuerter Reihenfolge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[Datum]   ·   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Kombinationsaufgabe</a:t>
            </a:r>
            <a:pPr algn="l" indent="0" marL="0">
              <a:buNone/>
            </a:pPr>
            <a:r>
              <a:rPr lang="en-US" sz="900" dirty="0">
                <a:solidFill>
                  <a:srgbClr val="6B7C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Folie 9/10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110944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Merksätze zum Mitnehmen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60020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554480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Singleton — </a:t>
            </a:r>
            <a:pPr indent="0" marL="0">
              <a:buNone/>
            </a:pPr>
            <a:r>
              <a:rPr lang="en-US" sz="16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MAUI meist AddSingleton statt statischem GoF-Singleton.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548640" y="2441448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44144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95728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Method — </a:t>
            </a:r>
            <a:pPr indent="0" marL="0">
              <a:buNone/>
            </a:pPr>
            <a:r>
              <a:rPr lang="en-US" sz="16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Keyed Services (.NET 8) ersetzen die if/else-Auswahl.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548640" y="3282696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3282696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236976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Factory — </a:t>
            </a:r>
            <a:pPr indent="0" marL="0">
              <a:buNone/>
            </a:pPr>
            <a:r>
              <a:rPr lang="en-US" sz="16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Ganze Familie aus einer Fabrik – konsistente Kombination.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548640" y="4123944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4123944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4078224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 — </a:t>
            </a:r>
            <a:pPr indent="0" marL="0">
              <a:buNone/>
            </a:pPr>
            <a:r>
              <a:rPr lang="en-US" sz="16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für Schritt; MauiApp.CreateBuilder() ist selbst ein Builder.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548640" y="4965192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4965192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80160" y="4919472"/>
            <a:ext cx="10362895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— </a:t>
            </a:r>
            <a:pPr indent="0" marL="0">
              <a:buNone/>
            </a:pPr>
            <a:r>
              <a:rPr lang="en-US" sz="16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'with' ist flach – Deep Copy mit [.. Attachments].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548640" y="63093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Vollständiger Code: MAUI-Musterlösung (Begleitdokument)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2026-06-29T11:50:36Z</dcterms:created>
  <dcterms:modified xsi:type="dcterms:W3CDTF">2026-06-29T11:50:36Z</dcterms:modified>
</cp:coreProperties>
</file>