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7373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2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K  ·  ADMINISTRATIONSAUFGABEN AUTOMATISIEREN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Monitoring, Logging &amp; Backup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7  —  den laufenden Betrieb überwachen, nachvollziehen und absichern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402336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896112" y="3931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10 (FISI)  ·  inkl. Härtung &amp; Datensicherung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603504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Datum: [Datum]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vier Säulen des Betriebs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Monitoring: was &amp; warum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Monitoring: Werkzeuge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Logging: warum &amp; wo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Logging: zentral &amp; Logrotation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7920" y="173736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Backup: Voll, Diff, Inkrementell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Backup: 3-2-1, RTO &amp; RPO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Backup: Werkzeuge &amp; Restore-Test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Härtung: Angriffsfläche reduzieren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Härtung: Updates, Rechte, Firewall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Zusammenspiel · Fazit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2 von 15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ORIENTIERUNG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1091672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erklären, welche Kennwerte ein Server-Monitoring überwacht und warum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Windows-Ereignisanzeige und Linux-Logs (journald/syslog) zur Fehlersuche nutzen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Voll-, differenzielle und inkrementelle Sicherung unterscheiden und die nötige Wiederherstellung bestimmen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3-2-1-Regel sowie RTO und RPO erklären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grundlegende Härtungsmaßnahmen für einen Server benennen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3 von 15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vier Säulen des Betriebs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Dienste laufen zu lassen ist nur der Anfang — sie müssen auch sicher betrieben werden.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31620" y="2606040"/>
            <a:ext cx="640080" cy="640080"/>
          </a:xfrm>
          <a:prstGeom prst="ellipse">
            <a:avLst/>
          </a:prstGeom>
          <a:solidFill>
            <a:srgbClr val="003366"/>
          </a:solidFill>
          <a:ln/>
        </p:spPr>
      </p:sp>
      <p:sp>
        <p:nvSpPr>
          <p:cNvPr id="7" name="Text 5"/>
          <p:cNvSpPr/>
          <p:nvPr/>
        </p:nvSpPr>
        <p:spPr>
          <a:xfrm>
            <a:off x="1531620" y="26060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685800" y="347472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31520" y="397764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Läuft alles? Wie ausgelastet?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401568" y="228600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84548" y="2606040"/>
            <a:ext cx="640080" cy="640080"/>
          </a:xfrm>
          <a:prstGeom prst="ellipse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4384548" y="26060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538728" y="347472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3584448" y="397764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passiert? Wann?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54496" y="228600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237476" y="2606040"/>
            <a:ext cx="640080" cy="640080"/>
          </a:xfrm>
          <a:prstGeom prst="ellipse">
            <a:avLst/>
          </a:prstGeom>
          <a:solidFill>
            <a:srgbClr val="003366"/>
          </a:solidFill>
          <a:ln/>
        </p:spPr>
      </p:sp>
      <p:sp>
        <p:nvSpPr>
          <p:cNvPr id="17" name="Text 15"/>
          <p:cNvSpPr/>
          <p:nvPr/>
        </p:nvSpPr>
        <p:spPr>
          <a:xfrm>
            <a:off x="7237476" y="26060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6391656" y="347472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437376" y="397764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wiederherstellbar?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9107424" y="228600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90404" y="2606040"/>
            <a:ext cx="640080" cy="640080"/>
          </a:xfrm>
          <a:prstGeom prst="ellipse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90404" y="26060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9244584" y="347472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Härtung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9290304" y="397764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Angriffsfläche minimal?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4 von 15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Monitoring: was &amp; warum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1264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Probleme erkennen, BEVOR Nutzer sie melden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überwachte Kennwerte (Metriken):</a:t>
            </a:r>
            <a:endParaRPr lang="en-US" sz="160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CPU-Auslastung · Arbeitsspeicher · Festplattenplatz</a:t>
            </a:r>
            <a:endParaRPr lang="en-US" sz="160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Netzwerklast · Dienst- &amp; Port-Verfügbarkeit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Schwellwerte (z. B. Platte &gt; 90 %) lösen Alarme aus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Alerting: Benachrichtigung per Mail/Ticket bei Überschreitung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223760" y="1783080"/>
            <a:ext cx="448056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98080" y="201168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 vs. passiv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498080" y="2423160"/>
            <a:ext cx="3931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Aktiv: das Monitoring fragt regelmäßig nach (z. B. Ping, Port-Check).</a:t>
            </a:r>
            <a:endParaRPr lang="en-US" sz="1450" dirty="0"/>
          </a:p>
          <a:p>
            <a:pPr indent="0" marL="0">
              <a:buNone/>
            </a:pP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Passiv: das System meldet selbst Ereignisse (z. B. Log-Eintrag, SNMP-Trap).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7498080" y="4480560"/>
            <a:ext cx="164592" cy="164592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0" y="43891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(Software auf dem Ziel) vs. agentless.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5 von 15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Monitoring: Werkzeuge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456432" cy="3657600"/>
          </a:xfrm>
          <a:prstGeom prst="roundRect">
            <a:avLst>
              <a:gd name="adj" fmla="val 211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205740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" y="2651760"/>
            <a:ext cx="299923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Leistungsüberwachung (perfmon)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Ressourcenmonitor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Task-Manager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Get-Counter (PowerShell)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61104" y="1828800"/>
            <a:ext cx="3456432" cy="3657600"/>
          </a:xfrm>
          <a:prstGeom prst="roundRect">
            <a:avLst>
              <a:gd name="adj" fmla="val 211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89704" y="205740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489704" y="2651760"/>
            <a:ext cx="299923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/ htop (Prozesse, Last)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 -h (Plattenplatz)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-h (RAM)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vmstat / iostat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73568" y="1828800"/>
            <a:ext cx="3456432" cy="3657600"/>
          </a:xfrm>
          <a:prstGeom prst="roundRect">
            <a:avLst>
              <a:gd name="adj" fmla="val 2116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02168" y="205740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02168" y="2651760"/>
            <a:ext cx="299923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Nagios / Icinga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Zabbix · Checkmk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Prometheus + Grafana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Dashboard für viele Hosts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6 von 15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Logging: warum &amp; wo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 = das Gedächtnis des Systems: Nachvollziehbarkeit, Fehlersuche, Sicherheit/Forensik, Compliance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468880"/>
            <a:ext cx="5394960" cy="3108960"/>
          </a:xfrm>
          <a:prstGeom prst="roundRect">
            <a:avLst>
              <a:gd name="adj" fmla="val 235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6517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Windows: Ereignisanzeige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22960" y="3108960"/>
            <a:ext cx="48463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Protokolle: System, Anwendung, Sicherheit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Ereignis hat eine Event-ID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Aufruf: eventvwr.msc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PowerShell: Get-EventLog / Get-WinEvent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309360" y="2468880"/>
            <a:ext cx="5303520" cy="3108960"/>
          </a:xfrm>
          <a:prstGeom prst="roundRect">
            <a:avLst>
              <a:gd name="adj" fmla="val 2353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83680" y="26517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Linux: syslog / journald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583680" y="3108960"/>
            <a:ext cx="47548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klassisch: Textdateien unter /var/log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modern: systemd-journal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Abfrage: journalctl -u &lt;dienst&gt;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folgen: journalctl -f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7 von 15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Logging: zentral &amp; Logrotation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9436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Zentrales Logging: alle Hosts senden an einen Log-Server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Vorteil: Auswertung an einer Stelle, fälschungssicherer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 wertet zentrale Logs sicherheitsbezogen aus (Korrelation, Alarme)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Logrotation: Logs wachsen — sie müssen gedreht &amp; gelöscht werden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logrotate komprimiert alte Logs und löscht sehr alte automatisch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858000" y="1783080"/>
            <a:ext cx="4846320" cy="3108960"/>
          </a:xfrm>
          <a:prstGeom prst="roundRect">
            <a:avLst>
              <a:gd name="adj" fmla="val 1765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22592" y="1892808"/>
            <a:ext cx="4517136" cy="2889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/etc/logrotate.d/myapp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/var/log/myapp/*.log {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weekly         # wöchentlich drehen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rotate 8       # 8 Generationen halten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compress       # alte komprimieren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missingok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notifempty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8 von 15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SCHLÜSSELTHEMA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Backup: Voll, differenziell, inkrementell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Strategien — entscheidend ist, was bei der Wiederherstellung gebraucht wird.</a:t>
            </a:r>
            <a:endParaRPr lang="en-US" sz="15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03120"/>
          <a:ext cx="11091672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291840"/>
                <a:gridCol w="3200400"/>
                <a:gridCol w="2496312"/>
              </a:tblGrid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Strategie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Sichert …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Restore braucht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B7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Speicher / Zeit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 alle Daten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das letzte Vollbackup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hoch / hoch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Differenziell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alles seit letztem VOLL-backup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Voll + letztes Diff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mittel (wächst)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Inkrementell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alles seit letztem BELIEBIGEN Backup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Voll + ALLE Inkremente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niedrig / Restore komplex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4663440"/>
            <a:ext cx="11091672" cy="1005840"/>
          </a:xfrm>
          <a:prstGeom prst="roundRect">
            <a:avLst>
              <a:gd name="adj" fmla="val 727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4818888"/>
            <a:ext cx="105430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</a:t>
            </a:r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Differenziell = seit dem letzten VOLLbackup (Restore einfach, 2 Sätze). Inkrementell = seit dem letzten Backup egal welcher Art (sparsam, aber Restore braucht die ganze Kette).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9 von 15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Backup: 3-2-1-Regel, RTO &amp; RPO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749040"/>
          </a:xfrm>
          <a:prstGeom prst="roundRect">
            <a:avLst>
              <a:gd name="adj" fmla="val 19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01168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3-2-1-Regel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48463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Kopien der Daten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2 verschiedenen Medien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davon 1 außer Haus (offsite)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schützt vor Hardware-Ausfall, Diebstahl, Brand und Ransomware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309360" y="1783080"/>
            <a:ext cx="5303520" cy="3749040"/>
          </a:xfrm>
          <a:prstGeom prst="roundRect">
            <a:avLst>
              <a:gd name="adj" fmla="val 19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RTO &amp; RPO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583680" y="2514600"/>
            <a:ext cx="4754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RTO (Recovery Time Objective):</a:t>
            </a:r>
            <a:endParaRPr lang="en-US" sz="145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schnell muss alles wieder laufen?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RPO (Recovery Point Objective):</a:t>
            </a:r>
            <a:endParaRPr lang="en-US" sz="145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 Datenverlust ist tolerierbar? → bestimmt die Backup-Häufigkeit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10 von 15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Backup: Werkzeuge &amp; Restore-Test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8521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Windows: Windows Server Backup, wbadmin, VSS-Snapshots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Linux: tar (Archiv), rsync (Abgleich), dump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Enterprise: Veeam, Bacula, Borg …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Goldene Regel: ein Backup ist erst gültig, wenn der RESTORE getestet wurde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766560" y="1783080"/>
            <a:ext cx="4937760" cy="3291840"/>
          </a:xfrm>
          <a:prstGeom prst="roundRect">
            <a:avLst>
              <a:gd name="adj" fmla="val 1667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31152" y="1892808"/>
            <a:ext cx="4608576" cy="3072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Linux: Archiv anlegen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 -czf backup-$(date +%F).tar.gz /daten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Abgleich (nur Änderungen)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rsync -av /daten /backup/daten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Windows (PowerShell/wbadmin)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wbadmin start backup -backupTarget:E: \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-include:C: -quiet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11 von 15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Härtung: Angriffsfläche reduzieren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035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Grundprinzip: alles abschalten, was nicht gebraucht wird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benötigte Dienste deaktivieren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benötigte Ports schließen (Firewall)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Standard-/Beispielkonten entfernen, Standardpasswörter ändern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Standardfreigaben und ungenutzte Software entfernen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132320" y="1783080"/>
            <a:ext cx="457200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06640" y="2011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Orientierung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406640" y="2423160"/>
            <a:ext cx="4023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CIS-Benchmarks und das BSI-Grundschutz-Kompendium liefern konkrete, geprüfte Härtungs-Checklisten je System.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406640" y="4160520"/>
            <a:ext cx="164592" cy="164592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9" name="Text 7"/>
          <p:cNvSpPr/>
          <p:nvPr/>
        </p:nvSpPr>
        <p:spPr>
          <a:xfrm>
            <a:off x="7680960" y="406908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Weniger Dienste = weniger Angriffsfläche.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12 von 15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Härtung: Updates, Rechte &amp; Firewall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456432" cy="3657600"/>
          </a:xfrm>
          <a:prstGeom prst="roundRect">
            <a:avLst>
              <a:gd name="adj" fmla="val 211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205740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Patch-Management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77240" y="2606040"/>
            <a:ext cx="2999232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Sicherheitsupdates zeitnah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automatisiert verteilen (WSUS/apt)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bekannte Lücken schließen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Update-Fenster planen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261104" y="1828800"/>
            <a:ext cx="3456432" cy="3657600"/>
          </a:xfrm>
          <a:prstGeom prst="roundRect">
            <a:avLst>
              <a:gd name="adj" fmla="val 2116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89704" y="205740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 Privilege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89704" y="2606040"/>
            <a:ext cx="2999232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nötige Rechte vergeben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Arbeiten als Admin/root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Dienstkonten minimal berechtigen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starke Authentifizierung / MFA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973568" y="1828800"/>
            <a:ext cx="3456432" cy="3657600"/>
          </a:xfrm>
          <a:prstGeom prst="roundRect">
            <a:avLst>
              <a:gd name="adj" fmla="val 211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02168" y="205740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Firewall &amp; Zugang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02168" y="2606040"/>
            <a:ext cx="2999232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nötige Ports offen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nur intern/VPN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RDP/SSH absichern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 der Zugriffe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13 von 15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Zusammenspiel &amp; typische Fehler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749040"/>
          </a:xfrm>
          <a:prstGeom prst="roundRect">
            <a:avLst>
              <a:gd name="adj" fmla="val 19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11680"/>
            <a:ext cx="411480" cy="41148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842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371600" y="20116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greift es ineinander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2606040"/>
            <a:ext cx="48463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meldet das Problem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 zeigen die Ursache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stellt verlorene Daten wieder her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Härtung verhindert den nächsten Vorfall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309360" y="1783080"/>
            <a:ext cx="5303520" cy="3749040"/>
          </a:xfrm>
          <a:prstGeom prst="roundRect">
            <a:avLst>
              <a:gd name="adj" fmla="val 19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0" y="2011680"/>
            <a:ext cx="411480" cy="411480"/>
          </a:xfrm>
          <a:prstGeom prst="ellipse">
            <a:avLst/>
          </a:prstGeom>
          <a:solidFill>
            <a:srgbClr val="C62828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0" y="19842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132320" y="20116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Fehler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583680" y="2606040"/>
            <a:ext cx="4754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nie zurückgespielt → im Ernstfall wertlos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Alarme ohne Empfänger → niemand reagiert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 laufen die Platte voll (keine Rotation)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Backups am selben Ort (Brand/Ransomware)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7: Monitoring, Logging &amp; Backup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14 von 15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&amp; Ausblick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187452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 betreiben statt nur laufen lassen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788920"/>
            <a:ext cx="1109167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erkennt Probleme früh, Logs erklären sie</a:t>
            </a:r>
            <a:endParaRPr lang="en-US" sz="17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Voll/Diff/Inkrementell + 3-2-1 + getesteter Restore sichern die Daten</a:t>
            </a:r>
            <a:endParaRPr lang="en-US" sz="17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Härtung reduziert die Angriffsfläche dauerhaft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5720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8: </a:t>
            </a:r>
            <a:pPr indent="0" marL="0">
              <a:buNone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LF9-Vertiefung für FISI — Spanning Tree Protocol (STP) im Detail und IPv6-Nachbarschaft (NDP).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548640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537667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— Fragen?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8640" y="6217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 ·   Datum: [Datum]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K - Monitoring, Logging &amp; Backup</dc:title>
  <dc:subject>PptxGenJS Presentation</dc:subject>
  <dc:creator>[Vor- und Nachname]</dc:creator>
  <cp:lastModifiedBy>[Vor- und Nachname]</cp:lastModifiedBy>
  <cp:revision>1</cp:revision>
  <dcterms:created xsi:type="dcterms:W3CDTF">2026-06-28T21:05:42Z</dcterms:created>
  <dcterms:modified xsi:type="dcterms:W3CDTF">2026-06-28T21:05:42Z</dcterms:modified>
</cp:coreProperties>
</file>