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7373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2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K  ·  ADMINISTRATIONSAUFGABEN AUTOMATISIEREN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Bash &amp; Scheduling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29184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Etappe 6  —  Shell-Skripte unter Linux und zeitgesteuerte Automatisierung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4114800"/>
            <a:ext cx="201168" cy="201168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896112" y="40233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Lernfeld 10 (FISI)  ·  cron &amp; Windows-Aufgabenplanung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603504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Datum: [Datum]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53949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dieser Etappe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Bash: das Linux-Pendant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Bash-Grundlagen (Shebang, chmod)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Variablen &amp; Parameter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Pipes &amp; Textwerkzeuge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Kontrollstrukturen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217920" y="1737360"/>
            <a:ext cx="53949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Bash-Admin-Skript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Scheduling: warum zeitgesteuert?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cron unter Linux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crontab verwalten &amp; Beispiele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Windows-Aufgabenplanung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Vergleich · Fazit &amp; Ausblick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6: Bash &amp; Scheduling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2 von 15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ORIENTIERUNG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dieser Etappe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dieser Etappe können Sie …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2103120"/>
            <a:ext cx="11091672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ausführbares Bash-Skript mit Shebang, Variablen und Parametern schreiben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Textausgaben mit grep, awk und cut filtern und aufbereiten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if-, for- und while-Strukturen in Bash einsetzen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fünf Felder eines cron-Eintrags lesen und selbst formulieren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Aufgabe unter Linux (cron) und unter Windows (Aufgabenplanung) zeitgesteuert ausführen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6: Bash &amp; Scheduling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3 von 15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Bash: das Linux-Pendant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Gleiches Ziel wie PowerShell — aber Bash arbeitet mit Text statt mit Objekten.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057400"/>
            <a:ext cx="5394960" cy="3566160"/>
          </a:xfrm>
          <a:prstGeom prst="roundRect">
            <a:avLst>
              <a:gd name="adj" fmla="val 2051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22402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PowerShell (Etappe 5)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Pipeline gibt Objekte weiter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Filtern über Eigenschaften (.Status)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Where-Object, Select-Object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Heimat: Windows / Active Directory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309360" y="2057400"/>
            <a:ext cx="5303520" cy="3566160"/>
          </a:xfrm>
          <a:prstGeom prst="roundRect">
            <a:avLst>
              <a:gd name="adj" fmla="val 205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83680" y="224028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Bash (diese Etappe)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583680" y="2697480"/>
            <a:ext cx="4754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 gibt Textzeilen weiter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Filtern über Textmuster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grep, awk, cut, sort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Heimat: Linux / Unix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6: Bash &amp; Scheduling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4 von 15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Bash-Grundlagen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59436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Zeile: Shebang #!/bin/bash legt den Interpreter fest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Skript ausführbar machen: chmod +x skript.sh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starten mit ./skript.sh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Kommentare beginnen mit #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echo gibt Text aus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858000" y="1783080"/>
            <a:ext cx="4846320" cy="2926080"/>
          </a:xfrm>
          <a:prstGeom prst="roundRect">
            <a:avLst>
              <a:gd name="adj" fmla="val 1875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022592" y="1892808"/>
            <a:ext cx="4517136" cy="2706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#!/bin/bash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hallo.sh - erstes Skript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"Hallo $(whoami)"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"Heute ist $(date +%A)"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chmod +x hallo.sh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./hallo.sh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Hallo max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Heute ist Freitag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6: Bash &amp; Scheduling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5 von 15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Variablen &amp; Parameter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58521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Zuweisung OHNE Leerzeichen: name="Max"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Zugriff mit $ : echo "$name"  (in Anführungszeichen!)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Aufrufparameter: $1, $2, … ($0 = Skriptname)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Befehlsergebnis einsetzen: $(befehl)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Exit-Code des letzten Befehls: $?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766560" y="1783080"/>
            <a:ext cx="4937760" cy="3108960"/>
          </a:xfrm>
          <a:prstGeom prst="roundRect">
            <a:avLst>
              <a:gd name="adj" fmla="val 1765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931152" y="1892808"/>
            <a:ext cx="4608576" cy="2889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#!/bin/bash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begruessung.sh NAME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name="$1"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datum=$(date +%F)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"Hallo $name, heute: $datum"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./begruessung.sh Anna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Hallo Anna, heute: 2026-06-26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$?     # 0 = Erfolg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6: Bash &amp; Scheduling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6 von 15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SCHLÜSSELTHEMA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Pipes &amp; Textwerkzeuge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Bash fließt Text durch die Pipe — verarbeitet mit spezialisierten Werkzeugen.</a:t>
            </a:r>
            <a:endParaRPr lang="en-US" sz="15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48840"/>
          <a:ext cx="539496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384048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Werkzeug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Aufgabe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grep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Zeilen nach Muster filtern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awk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Spalten verarbeiten, rechnen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Spalten/Felder ausschneiden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sort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sortieren (-n numerisch)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wc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zählen (-l Zeilen)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6400800" y="2148840"/>
            <a:ext cx="5303520" cy="2834640"/>
          </a:xfrm>
          <a:prstGeom prst="roundRect">
            <a:avLst>
              <a:gd name="adj" fmla="val 1935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65392" y="2258568"/>
            <a:ext cx="4974336" cy="2615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laufende Prozesse von max zählen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ps -ef | grep max | wc -l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3. Spalte (PID) ausschneiden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ps -ef | awk '{print $2}'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Benutzernamen sortiert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cut -d: -f1 /etc/passwd | sort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548640" y="521208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Kontrast zu PowerShell: Hier wird Text zerschnitten — dort griff man direkt auf Objekt-Eigenschaften zu.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6: Bash &amp; Scheduling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7 von 15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Kontrollstrukturen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52120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Bedingung: if [ ... ]; then ... fi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Test-Operatoren: -eq -gt (Zahlen), = (Text), -f -d (Datei/Ordner)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Schleife über Liste: for x in ...; do ... done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Solange-Schleife: while [ ... ]; do ... done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6035040" y="1783080"/>
            <a:ext cx="5669280" cy="3840480"/>
          </a:xfrm>
          <a:prstGeom prst="roundRect">
            <a:avLst>
              <a:gd name="adj" fmla="val 1429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99632" y="1892808"/>
            <a:ext cx="5340096" cy="3621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#!/bin/bash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[ -d /var/log ]; then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echo "Log-Ordner existiert"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datei in /var/log/*.log; do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zeilen=$(wc -l &lt; "$datei")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if [ "$zeilen" -gt 1000 ]; then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echo "$datei ist groß"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fi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done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6: Bash &amp; Scheduling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8 von 15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ANWENDUNG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Bash-Admin-Skript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Dieselbe Aufgabe wie in Etappe 5 — alte Log-Dateien finden — jetzt in Bash mit find.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057400"/>
            <a:ext cx="11091672" cy="2743200"/>
          </a:xfrm>
          <a:prstGeom prst="roundRect">
            <a:avLst>
              <a:gd name="adj" fmla="val 2000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13232" y="2167128"/>
            <a:ext cx="10762488" cy="2523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#!/bin/bash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log-aufraeumen.sh PFAD TAGE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pfad="${1:-/var/log}"      # Standard /var/log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tage="${2:-30}"            # Standard 30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anzahl=$(find "$pfad" -name '*.log' -mtime +$tage | wc -l)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"$anzahl Log-Dateien aelter als $tage Tage"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find "$pfad" -name '*.log' -mtime +$tage -delete   # Aufraeumen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48640" y="4937760"/>
            <a:ext cx="11091672" cy="731520"/>
          </a:xfrm>
          <a:prstGeom prst="roundRect">
            <a:avLst>
              <a:gd name="adj" fmla="val 10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5029200"/>
            <a:ext cx="10543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 </a:t>
            </a:r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 das Herz: -mtime +30 = älter als 30 Tage, -name filtert, -delete löscht. Erst ohne -delete testen!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6: Bash &amp; Scheduling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9 von 15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Scheduling: warum zeitgesteuert?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Skript ist gut — eines, das von selbst zur richtigen Zeit läuft, ist besser.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548640" y="2103120"/>
            <a:ext cx="11091672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wiederkehrende Aufgaben automatisch ausführen — ohne dass jemand daran denkt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Beispiele:</a:t>
            </a:r>
            <a:endParaRPr lang="en-US" sz="1600" dirty="0"/>
          </a:p>
          <a:p>
            <a:pPr algn="l" lvl="1" marL="457200" indent="-228600">
              <a:spcAft>
                <a:spcPts val="800"/>
              </a:spcAft>
              <a:buSzPct val="100000"/>
              <a:buChar char="▪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nächtliche Datensicherung</a:t>
            </a:r>
            <a:endParaRPr lang="en-US" sz="1600" dirty="0"/>
          </a:p>
          <a:p>
            <a:pPr algn="l" lvl="1" marL="457200" indent="-228600">
              <a:spcAft>
                <a:spcPts val="800"/>
              </a:spcAft>
              <a:buSzPct val="100000"/>
              <a:buChar char="▪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wöchentliches Aufräumen alter Logs (unser Skript!)</a:t>
            </a:r>
            <a:endParaRPr lang="en-US" sz="1600" dirty="0"/>
          </a:p>
          <a:p>
            <a:pPr algn="l" lvl="1" marL="457200" indent="-228600">
              <a:spcAft>
                <a:spcPts val="800"/>
              </a:spcAft>
              <a:buSzPct val="100000"/>
              <a:buChar char="▪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tägliche Statusberichte per E-Mail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Linux: cron   ·   Windows: Aufgabenplanung (Task Scheduler)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6: Bash &amp; Scheduling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10 von 15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SCHLÜSSELTHEMA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cron unter Linux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cron-Eintrag hat fünf Zeitfelder, dann den Befehl.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1920240" cy="1371600"/>
          </a:xfrm>
          <a:prstGeom prst="roundRect">
            <a:avLst>
              <a:gd name="adj" fmla="val 5333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945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594360" y="269748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Minute</a:t>
            </a:r>
            <a:endParaRPr lang="en-US" sz="12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0–59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697480" y="2103120"/>
            <a:ext cx="1920240" cy="1371600"/>
          </a:xfrm>
          <a:prstGeom prst="roundRect">
            <a:avLst>
              <a:gd name="adj" fmla="val 5333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697480" y="21945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2743200" y="269748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Stunde</a:t>
            </a:r>
            <a:endParaRPr lang="en-US" sz="12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0–23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846320" y="2103120"/>
            <a:ext cx="1920240" cy="1371600"/>
          </a:xfrm>
          <a:prstGeom prst="roundRect">
            <a:avLst>
              <a:gd name="adj" fmla="val 5333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46320" y="21945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4892040" y="269748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(Monat)</a:t>
            </a:r>
            <a:endParaRPr lang="en-US" sz="12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1–31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995160" y="2103120"/>
            <a:ext cx="1920240" cy="1371600"/>
          </a:xfrm>
          <a:prstGeom prst="roundRect">
            <a:avLst>
              <a:gd name="adj" fmla="val 5333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995160" y="21945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7040880" y="269748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Monat</a:t>
            </a:r>
            <a:endParaRPr lang="en-US" sz="12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1–12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9144000" y="2103120"/>
            <a:ext cx="1920240" cy="1371600"/>
          </a:xfrm>
          <a:prstGeom prst="roundRect">
            <a:avLst>
              <a:gd name="adj" fmla="val 5333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144000" y="219456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9189720" y="269748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Wochentag</a:t>
            </a:r>
            <a:endParaRPr lang="en-US" sz="12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0–6 (So=0)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1201400" y="2560320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Befehl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3794760"/>
            <a:ext cx="11091672" cy="1783080"/>
          </a:xfrm>
          <a:prstGeom prst="roundRect">
            <a:avLst>
              <a:gd name="adj" fmla="val 3077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13232" y="3904488"/>
            <a:ext cx="10762488" cy="1563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8AA0B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Min Std Tag Mon WTag   Befehl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30   2   *   *   0     /opt/log-aufraeumen.sh   # So 02:30 Uhr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0    *   *   *   *     /usr/bin/backup.sh       # jede volle Stunde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*/15 *   *   *   *     /opt/check.sh            # alle 15 Minuten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0    9   1   *   *     /opt/report.sh           # 1. des Monats 9:00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6: Bash &amp; Scheduling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11 von 15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crontab verwalten &amp; Beispiele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58521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crontab -e : eigene cron-Tabelle bearbeiten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crontab -l : Einträge anzeigen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crontab -r : alle Einträge löschen (Vorsicht!)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systemweite Jobs in /etc/crontab und /etc/cron.d/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Ausgaben gehen an Mail/Logfile — daher oft umleiten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6766560" y="1783080"/>
            <a:ext cx="4937760" cy="3291840"/>
          </a:xfrm>
          <a:prstGeom prst="roundRect">
            <a:avLst>
              <a:gd name="adj" fmla="val 1667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931152" y="1892808"/>
            <a:ext cx="4608576" cy="3072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Editor öffnen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crontab -e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Zeile eintragen: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30 2 * * 0 /opt/log-aufraeumen.sh \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&gt;&gt; /var/log/cleanup.log 2&gt;&amp;1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Einträge prüfen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crontab -l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548640" y="4937760"/>
            <a:ext cx="5852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2&gt;&amp;1 lenkt auch Fehlermeldungen ins Logfile — sonst gehen sie verloren.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6: Bash &amp; Scheduling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12 von 15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Windows-Aufgabenplanung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Pendant zu cron — und der Weg, das PowerShell-Skript aus Etappe 5 sonntags laufen zu lassen.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548640" y="2057400"/>
            <a:ext cx="56692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 = Trigger (wann) + Aktion (was)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Verwaltung per GUI (taskschd.msc) oder PowerShell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Trigger: täglich, wöchentlich, beim Start, bei Anmeldung …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Aktion: Programm/Skript starten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6583680" y="1828800"/>
            <a:ext cx="5120640" cy="3474720"/>
          </a:xfrm>
          <a:prstGeom prst="roundRect">
            <a:avLst>
              <a:gd name="adj" fmla="val 1579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8272" y="1938528"/>
            <a:ext cx="4791456" cy="3255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PowerShell: Aufgabe registrieren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 = New-ScheduledTaskTrigger `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-Weekly -DaysOfWeek Sunday `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-At 2:30am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 = New-ScheduledTaskAction `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-Execute 'powershell.exe' `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-Argument '-File C:\log.ps1'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Register-ScheduledTask -TaskName `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'LogCleanup' -Trigger $t -Action $a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6: Bash &amp; Scheduling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13 von 15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BEWERTUNG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cron vs. Aufgabenplanung · Best Practices</a:t>
            </a:r>
            <a:endParaRPr lang="en-US" sz="3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658368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2377440"/>
                <a:gridCol w="2468880"/>
              </a:tblGrid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Aspekt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cron (Linux)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Aufgabenplanung (Windows)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B7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Definition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5-Felder-Zeile (crontab)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Trigger + Aktion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Verwaltung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crontab -e / -l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taskschd.msc / PowerShell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Ausgabe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Mail / Logfile (umleiten)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Aufgaben-Historie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7498080" y="1783080"/>
            <a:ext cx="4206240" cy="3657600"/>
          </a:xfrm>
          <a:prstGeom prst="roundRect">
            <a:avLst>
              <a:gd name="adj" fmla="val 20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772400" y="20116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Practices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772400" y="237744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absolute Pfade verwenden (cron kennt $PATH kaum)</a:t>
            </a:r>
            <a:endParaRPr lang="en-US" sz="13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Ausgabe &amp; Fehler ins Logfile umleiten</a:t>
            </a:r>
            <a:endParaRPr lang="en-US" sz="13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Skript erst von Hand testen, dann planen</a:t>
            </a:r>
            <a:endParaRPr lang="en-US" sz="13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Zeitzone/Serverzeit beachten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6: Bash &amp; Scheduling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14 von 15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 &amp; Ausblick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187452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läuft von selbst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48640" y="2788920"/>
            <a:ext cx="11091672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Bash automatisiert unter Linux — mit Text statt Objekten (grep, awk, cut)</a:t>
            </a:r>
            <a:endParaRPr lang="en-US" sz="17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cron führt Skripte über fünf Zeitfelder zeitgesteuert aus</a:t>
            </a:r>
            <a:endParaRPr lang="en-US" sz="17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Windows-Aufgabenplanung leistet dasselbe für PowerShell-Skripte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57200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Etappe 7: </a:t>
            </a:r>
            <a:pPr indent="0" marL="0">
              <a:buNone/>
            </a:pPr>
            <a:r>
              <a:rPr lang="en-US" sz="17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Monitoring, Logging &amp; Backup — Dienste überwachen, Ereignisse auswerten und Daten sichern.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5486400"/>
            <a:ext cx="201168" cy="201168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5376672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 — Fragen?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48640" y="621792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 ·   Datum: [Datum]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K - Bash &amp; Scheduling</dc:title>
  <dc:subject>PptxGenJS Presentation</dc:subject>
  <dc:creator>[Vor- und Nachname]</dc:creator>
  <cp:lastModifiedBy>[Vor- und Nachname]</cp:lastModifiedBy>
  <cp:revision>1</cp:revision>
  <dcterms:created xsi:type="dcterms:W3CDTF">2026-06-26T05:44:56Z</dcterms:created>
  <dcterms:modified xsi:type="dcterms:W3CDTF">2026-06-26T05:44:56Z</dcterms:modified>
</cp:coreProperties>
</file>