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ADMINISTRATIONSAUFGABEN AUTOMATISIEREN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548640" y="33375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5  —  Cmdlets, die objektbasierte Pipeline, Variablen &amp; erste Skripte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Beginn der Automatisierungs-Hälfte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Warum automatisieren?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PowerShell?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Cmdlets: Verb-Noun &amp; Hilfe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Pipeline — Objekte statt Text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Filtern &amp; Auswählen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Objekte verstehen (Get-Member)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Variablen, Operatoren, Vergleiche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Kontrollstrukturen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Skripte (.ps1) &amp; Funktionen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 ein Admin-Skript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 vs. Bash · Fazit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Cmdlets nach dem Verb-Noun-Schema lesen und passende über Get-Command/Get-Help finden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erklären, warum die PowerShell-Pipeline Objekte und nicht Text weitergibt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Ausgaben mit Where-Object, Select-Object und Sort-Object filtern und aufbereiten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Variablen, Vergleichsoperatoren und Kontrollstrukturen einsetzen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einfaches, parametrisiertes .ps1-Skript für eine Admin-Aufgabe schreiben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Warum automatisieren?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01168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Manuell per GUI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Klicks, leicht Fehler zu machen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200 Benutzern unzumutbar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wiederholbar, schlecht dokumentiert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hängt von der Tagesform ab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Skript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583680" y="251460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schreiben, beliebig oft ausführen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Benutzer in Sekunden anlegen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wiederholbar und nachvollziehbar</a:t>
            </a:r>
            <a:endParaRPr lang="en-US" sz="15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versionierbar, prüfbar, teilbar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PowerShell?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Zugleich Kommandozeile (Shell) und Skriptsprache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objektbasiert: arbeitet mit .NET-Objekten, nicht mit reinem Text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 PowerShell 5.1 (vorinstalliert) und PowerShell 7 (plattformübergreifend)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 in Windows &amp; Active Directory integriert (Module)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 wiederkehrende Administrationsaufgaben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23760" y="1783080"/>
            <a:ext cx="448056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0" y="20116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entscheidende Unterschied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98080" y="2423160"/>
            <a:ext cx="3931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 Shells (cmd, bash) geben Text weiter. PowerShell gibt strukturierte Objekte weiter — mit Eigenschaften und Methoden.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98080" y="411480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macht das Filtern so mächtig.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Cmdlets: Verb-Noun &amp; Hilfe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Cmdlets folgen dem Schema Verb-Nomen (Get-Service, New-ADUser)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Verb sagt, WAS passiert — das Nomen, WOMIT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788920"/>
          <a:ext cx="54864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402336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abrufen / anzeigen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ändern / konfigurieren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 erstellen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löschen / entfernen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858000" y="1783080"/>
            <a:ext cx="4846320" cy="3566160"/>
          </a:xfrm>
          <a:prstGeom prst="roundRect">
            <a:avLst>
              <a:gd name="adj" fmla="val 1538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022592" y="1892808"/>
            <a:ext cx="4517136" cy="3346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Welche Cmdlets gibt es?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Get-Command -Verb Get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Get-Command *Service*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Wie benutze ich eines?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Get-Help Get-Service -Examples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Was kann das Ergebnis?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Get-Service | Get-Member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Pipeline — Objekte statt Text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Operator | reicht das Ergebnis eines Cmdlets als Objekt an das nächste weiter.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286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Get-Service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liefert Dienst-Objekte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017520" y="2194560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474720" y="219456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0066AA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66160" y="2286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Where-Object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filtert (nur laufende)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0" y="2194560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400800" y="219456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0066AA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92240" y="2286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Sort-Object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sortiert nach Name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869680" y="2194560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9326880" y="2194560"/>
            <a:ext cx="2468880" cy="1005840"/>
          </a:xfrm>
          <a:prstGeom prst="roundRect">
            <a:avLst>
              <a:gd name="adj" fmla="val 727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0" y="228600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Select-Object</a:t>
            </a:r>
            <a:endParaRPr lang="en-US" sz="13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wählt Spalten aus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11091672" cy="914400"/>
          </a:xfrm>
          <a:prstGeom prst="roundRect">
            <a:avLst>
              <a:gd name="adj" fmla="val 6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3232" y="3675888"/>
            <a:ext cx="1076248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Get-Service | Where-Object Status -eq 'Running' | Sort-Object Name | Select-Object Name, Status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7091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864608"/>
            <a:ext cx="105430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so stark? </a:t>
            </a:r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Weil echte Objekte fließen, kann jede Stufe gezielt auf Eigenschaften (Status, Name) zugreifen — ohne Text mühsam zu zerschneiden wie in bash.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Filtern &amp; Auswählen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Where-Object: Zeilen filtern nach Bedingung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Select-Object: Spalten (Eigenschaften) auswählen, -First N begrenzen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Sort-Object: sortieren, -Descending für absteigend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Measure-Object: zählen, summieren, Durchschnitt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675120" y="1783080"/>
            <a:ext cx="5029200" cy="3657600"/>
          </a:xfrm>
          <a:prstGeom prst="roundRect">
            <a:avLst>
              <a:gd name="adj" fmla="val 15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39712" y="1892808"/>
            <a:ext cx="4700016" cy="343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größte 5 Prozesse nach RAM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Get-Process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Sort-Object WS -Descending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Select-Object Name, WS -First 5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Anzahl laufender Dienste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(Get-Service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Where-Object Status -eq 'Running')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.Count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Summe der Dateigrößen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Get-ChildItem *.log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Measure-Object Length -Sum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Objekte verstehen (Get-Member)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Pipeline-Element ist ein Objekt mit Eigenschaften und Methoden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(Property): ein Wert, z. B. Name, Status, Length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 (Method): eine Aktion, z. B. Stop(), Start()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Get-Member zeigt, was ein Objekt kann — das wichtigste Lern-Cmdlet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766560" y="1783080"/>
            <a:ext cx="4937760" cy="3291840"/>
          </a:xfrm>
          <a:prstGeom prst="roundRect">
            <a:avLst>
              <a:gd name="adj" fmla="val 166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31152" y="1892808"/>
            <a:ext cx="460857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Get-Service | Get-Member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Auszug: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        Property   ...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      Property   ...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Start()     Method     ...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Stop()      Method     ...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Eigenschaft direkt nutzen: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(Get-Service Spooler).Status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Variablen, Operatoren &amp; Vergleiche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760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 beginnen mit $ : $name = "Max"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Vergleichsoperatoren sind Wörter, kein &lt; oder &gt; :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971800"/>
          <a:ext cx="54864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Operator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-eq / -ne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gleich / ungleich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-gt / -lt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größer / kleiner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-like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Mustervergleich mit *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-match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regulärer Ausdruck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675120" y="1783080"/>
            <a:ext cx="5029200" cy="3566160"/>
          </a:xfrm>
          <a:prstGeom prst="roundRect">
            <a:avLst>
              <a:gd name="adj" fmla="val 1538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39712" y="1892808"/>
            <a:ext cx="4700016" cy="3346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$schwelle = 100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$dienste  = Get-Service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Vergleich liefert true/false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5 -gt 3            # True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"Server01" -like "Server*"  # True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 Bedingungen genutzt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($dienste.Count -gt $schwelle){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"Viele Dienste"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Kontrollstrukturen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1206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/ elseif / else: verzweigen nach Bedingung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foreach: über jedes Element einer Menge laufen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while: wiederholen, solange Bedingung gilt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35040" y="1783080"/>
            <a:ext cx="5669280" cy="3749040"/>
          </a:xfrm>
          <a:prstGeom prst="roundRect">
            <a:avLst>
              <a:gd name="adj" fmla="val 1463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99632" y="1892808"/>
            <a:ext cx="5340096" cy="3529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über alle gestoppten Dienste laufen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$gestoppt = Get-Service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Where-Object Status -eq 'Stopped'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($d in $gestoppt)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($d.Name -like 'Print*')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"$($d.Name) ist ein Druckdienst"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 else {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"$($d.Name) ist gestoppt"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Skripte (.ps1) &amp; Funktionen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Skripte werden als .ps1-Datei gespeichert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param(...) am Anfang macht ein Skript wiederverwendbar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Policy regelt, ob Skripte laufen dürfen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Funktionen bündeln wiederkehrende Logik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126480" y="1783080"/>
            <a:ext cx="5577840" cy="3840480"/>
          </a:xfrm>
          <a:prstGeom prst="roundRect">
            <a:avLst>
              <a:gd name="adj" fmla="val 1429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91072" y="1892808"/>
            <a:ext cx="5248656" cy="3621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dienst-status.ps1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param(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[string]$Name = 'Spooler'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 = Get-Service -Name $Name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Write-Host "$Name : $($d.Status)"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Aufruf: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.\dienst-status.ps1 -Name Spooler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Skripte erlauben (einmalig):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Set-ExecutionPolicy RemoteSigned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Praxis: ein Admin-Skript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Log-Dateien älter als 30 Tage finden und ihre Gesamtgröße melden.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11091672" cy="2743200"/>
          </a:xfrm>
          <a:prstGeom prst="roundRect">
            <a:avLst>
              <a:gd name="adj" fmla="val 2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2167128"/>
            <a:ext cx="1076248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param([string]$Pfad = 'C:\Logs', [int]$Tage = 30)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$grenze = (Get-Date).AddDays(-$Tage)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$alte = Get-ChildItem -Path $Pfad -Filter *.log -Recurse |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Where-Object LastWriteTime -lt $grenze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$summe = ($alte | Measure-Object Length -Sum).Sum / 1MB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Write-Host "$($alte.Count) Dateien, $([math]::Round($summe,2)) MB alt"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$alte | Remove-Item   # zum Aufräumen einkommentieren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4937760"/>
            <a:ext cx="11091672" cy="73152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029200"/>
            <a:ext cx="1054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Bausteine: </a:t>
            </a:r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Parameter · Datum rechnen · Pipeline mit Filter · Measure-Object · formatierte Ausgabe — alles aus dieser Etappe kombiniert.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 vs. Bash · Best Practices</a:t>
            </a:r>
            <a:endParaRPr lang="en-US" sz="3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60350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468880"/>
                <a:gridCol w="19202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Aspekt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PowerShell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Objekte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Filtern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Where-Object .Eigenschaft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grep / awk / cut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Heimat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 / 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 / Unix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949440" y="1783080"/>
            <a:ext cx="4754880" cy="36576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223760" y="20116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223760" y="2377440"/>
            <a:ext cx="4206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sprechende Namen, keine kryptischen Aliase in Skripten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Remove-Item mit -WhatIf testen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Get-Help &amp; Get-Member statt Raten nutzen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Skripte mit param() flexibel halten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ExecutionPolicy bewusst, nicht blind Unrestricted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5: PowerShell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Klicken zum Skript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Cmdlets im Verb-Noun-Schema, gefunden über Get-Command/Get-Help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Pipeline reicht Objekte weiter — gezieltes Filtern ohne Textgefummel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Variablen, Vergleiche und Kontrollstrukturen werden zum ersten .ps1-Skript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6: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 &amp; Scheduling — dasselbe Denken unter Linux, plus zeitgesteuerte Automatisierung (cron / Aufgabenplanung).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864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7667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217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PowerShell</dc:title>
  <dc:subject>PptxGenJS Presentation</dc:subject>
  <dc:creator>[Vor- und Nachname]</dc:creator>
  <cp:lastModifiedBy>[Vor- und Nachname]</cp:lastModifiedBy>
  <cp:revision>1</cp:revision>
  <dcterms:created xsi:type="dcterms:W3CDTF">2026-06-26T05:29:43Z</dcterms:created>
  <dcterms:modified xsi:type="dcterms:W3CDTF">2026-06-26T05:29:43Z</dcterms:modified>
</cp:coreProperties>
</file>