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373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 ·  SERVERDIENSTE BEREITSTELLEN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&amp; DHCP serverseitig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338328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2  —  Zonen, Resource Records, Scopes, Reservierungen &amp; DHCP-Relay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416052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896112" y="4069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10 (FISI)  ·  IT-Berufe Umschulung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60350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Datum: [Datum]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3035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Recap &amp; Server-Sicht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DNS-Zonen &amp; Zonentypen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 Records im Überblick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Zonentransfer &amp; Sekundärserver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Weiterleitung &amp; Namensauflösung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7920" y="1737360"/>
            <a:ext cx="53035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DHCP-Scope &amp; Optionen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Reservierungen &amp; Ausschlüsse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DHCP-Relay über Netzgrenzen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Failover &amp; Split-Scope (FISI)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Linux-Parallele: bind9 &amp; ISC-DHCP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Vor-/Nachteile, Fazit &amp; Ausblick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2 von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109167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Forward- und Reverse-Zonen anlegen und die wichtigsten Resource Records korrekt zuordnen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primäre und sekundäre Zonen sowie den Zonentransfer erklären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DHCP-Bereich mit Pool, Lease, Optionen, Reservierung und Ausschluss konfigurieren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begründen, warum DHCP über Netzgrenzen einen Relay-Agent benötigt, und ihn einrichten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serverseitigen Dienste unter Windows Server und Linux gegenüberstellen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3 von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vom Konzept zur Server-Konfiguration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und DHCP kennen Sie aus Lernfeld 9 als Konzept. Jetzt richten Sie die Dienste selbst ein.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Wiederholung (LF9) — nur kurz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löst Namen in IP-Adressen auf (und zurück)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vergibt IP-Konfiguration automatisch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DORA: Discover – Offer – Request – Acknowledge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Broadcast-basiert im lokalen Subnetz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309360" y="2057400"/>
            <a:ext cx="5303520" cy="3566160"/>
          </a:xfrm>
          <a:prstGeom prst="roundRect">
            <a:avLst>
              <a:gd name="adj" fmla="val 20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0" y="22402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 in dieser Etappe — Server-Sicht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83680" y="269748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Zonen &amp; Resource Records selbst pflegen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Scopes, Optionen, Reservierungen einrichten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über Router-Grenzen hinweg (Relay)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Ausfallkonzepte: Sekundär-DNS, DHCP-Failover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4 von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DNS-Zonen &amp; Zonentypen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126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= verwalteter Namensraum-Abschnitt (z. B. firma.de)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Forward-Lookup-Zone: Name → IP-Adresse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Reverse-Lookup-Zone: IP-Adresse → Name (PTR)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Primäre Zone: beschreibbares Original (Master)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Sekundäre Zone: schreibgeschützte Kopie (Backup/Lastverteilung)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AD-integrierte Zone: Daten liegen in AD, replizieren mit den DCs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0" y="1783080"/>
            <a:ext cx="457200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06640" y="2011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406640" y="2377440"/>
            <a:ext cx="4023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fragt „Wer ist firma.de?“ — Reverse fragt „Wem gehört 10.0.0.5?“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406640" y="3749040"/>
            <a:ext cx="164592" cy="164592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9" name="Text 7"/>
          <p:cNvSpPr/>
          <p:nvPr/>
        </p:nvSpPr>
        <p:spPr>
          <a:xfrm>
            <a:off x="7680960" y="361188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AD-integrierte Zonen sind in Windows-Domänen der Standard.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5 von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 Records im Überblick</a:t>
            </a:r>
            <a:endParaRPr lang="en-US" sz="3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4023360"/>
                <a:gridCol w="5422392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Zweck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 → IPv4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  A  10.0.0.5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AAAA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 → IPv6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  AAAA  2001:db8::5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CNAME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Alias auf anderen Namen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www  CNAME  web.firma.de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MX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Mailserver der Domäne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firma.de  MX 10  mail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PTR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 → Name (Reverse)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5.0.0.10.in-addr.arpa  PTR  web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zuständiger Nameserver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firma.de  NS  dc01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SOA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Start-of-Authority (Zonenkopf)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Serien-Nr., Refresh, TTL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SRV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Dienst-Lokalisierung (AD!)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_ldap._tcp  SRV  dc01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6 von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Zonentransfer &amp; Sekundärserver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9436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Sekundärserver holt die Zone vom Primärserver — der Zonentransfer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AXFR = vollständiger Transfer der ganzen Zone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IXFR = inkrementell, nur die Änderungen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Steuerung über die Serien-Nummer im SOA-Record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Nutzen: Ausfallsicherheit &amp; Lastverteilung der Auflösung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949440" y="219456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0" y="21945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Primär-DNS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(Master)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692640" y="219456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92640" y="21945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Sekundär-DNS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(Kopie, read-only)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052560" y="2651760"/>
            <a:ext cx="640080" cy="0"/>
          </a:xfrm>
          <a:prstGeom prst="line">
            <a:avLst/>
          </a:prstGeom>
          <a:noFill/>
          <a:ln w="31750">
            <a:solidFill>
              <a:srgbClr val="F0A500"/>
            </a:solidFill>
            <a:prstDash val="solid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8915400" y="27432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AXFR / IXFR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949440" y="3566160"/>
            <a:ext cx="4846320" cy="1463040"/>
          </a:xfrm>
          <a:prstGeom prst="roundRect">
            <a:avLst>
              <a:gd name="adj" fmla="val 3750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14032" y="3675888"/>
            <a:ext cx="451713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SOA steuert den Abgleich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serial   2025062501  ; hochzählen!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refresh  3600        ; Prüfintervall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retry    600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expire   604800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7 von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Weiterleitung &amp; Namensauflösung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Kennt der DNS-Server eine Antwort nicht, fragt er weiter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Forwarder: feste Weiterleitung an einen anderen DNS (z. B. Provider)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Root-Hints: Einstieg in die weltweite DNS-Hierarchie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Rekursiv: Server beschafft die komplette Antwort für den Client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Iterativ: Server fragt sich Schritt für Schritt durch die Hierarchie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Caching: einmal aufgelöste Namen werden zwischengespeichert (TTL)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0" y="1783080"/>
            <a:ext cx="457200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06640" y="2011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Auflösungsweg (vereinfacht)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406640" y="2514600"/>
            <a:ext cx="292608" cy="29260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8" name="Text 6"/>
          <p:cNvSpPr/>
          <p:nvPr/>
        </p:nvSpPr>
        <p:spPr>
          <a:xfrm>
            <a:off x="7406640" y="2514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818120" y="249631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fragt lokalen DNS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406640" y="3063240"/>
            <a:ext cx="292608" cy="29260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1" name="Text 9"/>
          <p:cNvSpPr/>
          <p:nvPr/>
        </p:nvSpPr>
        <p:spPr>
          <a:xfrm>
            <a:off x="7406640" y="30632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818120" y="304495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Cache-Treffer? → fertig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406640" y="3611880"/>
            <a:ext cx="292608" cy="29260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4" name="Text 12"/>
          <p:cNvSpPr/>
          <p:nvPr/>
        </p:nvSpPr>
        <p:spPr>
          <a:xfrm>
            <a:off x="7406640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818120" y="359359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sonst Forwarder/Root-Hints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7406640" y="4160520"/>
            <a:ext cx="292608" cy="29260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7406640" y="41605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818120" y="414223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 wird gecacht (TTL)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7406640" y="4709160"/>
            <a:ext cx="292608" cy="29260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7406640" y="4709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818120" y="469087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erhält IP-Adresse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8 von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DHCP-Scope &amp; Optionen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(Bereich) = Adresspool eines Subnetzes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definiert: Start-/End-IP, Subnetzmaske, Lease-Dauer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Lease = befristete Vergabe; Client erneuert nach 50 % (T1)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Bereichsoptionen werden an die Clients mitgeliefert: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069080"/>
          <a:ext cx="60350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457200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Option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003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Standardgateway (Router)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006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DNS-Server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015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DNS-Domänenname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066/067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Bootserver / Startdatei (PXE)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040880" y="1828800"/>
            <a:ext cx="4663440" cy="3291840"/>
          </a:xfrm>
          <a:prstGeom prst="roundRect">
            <a:avLst>
              <a:gd name="adj" fmla="val 1667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205472" y="1938528"/>
            <a:ext cx="4334256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Windows Server (PowerShell)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Add-DhcpServerv4Scope -Name "LAN"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-StartRange 10.0.0.100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-EndRange   10.0.0.200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-SubnetMask 255.255.255.0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Set-DhcpServerv4OptionValue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-Router 10.0.0.1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-DnsServer 10.0.0.10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-DnsDomain firma.de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9 von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Reservierungen &amp; Ausschlüsse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0116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Reservierung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 IP für ein bestimmtes Gerät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Bindung über die MAC-Adresse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bleibt im DHCP, bekommt aber immer dieselbe IP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für Drucker, Server, APs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Ausschluss (Exclusion)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583680" y="251460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Adressbereich aus dem Pool herausnehmen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IPs vergibt der DHCP nicht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statisch vergebene Geräte (z. B. .1–.20)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verhindert Adresskonflikte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10 von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DHCP-Relay über Netzgrenzen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Problem: Ein DHCP-Discover ist ein Broadcast — und Broadcasts überqueren keinen Router.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286000"/>
            <a:ext cx="2743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Subnetz A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A6B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10.0.1.0/24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(kein DHCP)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0" y="2148840"/>
            <a:ext cx="3017520" cy="1371600"/>
          </a:xfrm>
          <a:prstGeom prst="roundRect">
            <a:avLst>
              <a:gd name="adj" fmla="val 5333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0" y="228600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Relay-Agent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ip helper-address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55280" y="2148840"/>
            <a:ext cx="3291840" cy="1371600"/>
          </a:xfrm>
          <a:prstGeom prst="roundRect">
            <a:avLst>
              <a:gd name="adj" fmla="val 5333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2286000"/>
            <a:ext cx="3291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Subnetz B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A6B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10.0.2.0/24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DHCP-Server 10.0.2.10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91840" y="2834640"/>
            <a:ext cx="82296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headEnd type="triangl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7132320" y="2834640"/>
            <a:ext cx="82296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headEnd type="triangl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548640" y="3840480"/>
            <a:ext cx="6583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Router fängt den Broadcast als Relay-Agent ab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leitet ihn gezielt (Unicast) an den DHCP-Server in Subnetz B weiter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konfiguriert auf dem Router-Interface von Subnetz A: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406640" y="3794760"/>
            <a:ext cx="4297680" cy="1417320"/>
          </a:xfrm>
          <a:prstGeom prst="roundRect">
            <a:avLst>
              <a:gd name="adj" fmla="val 3871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71232" y="3904488"/>
            <a:ext cx="396849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interface Gig0/0   ! Seite Subnetz A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ip address 10.0.1.1 255.255.255.0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ip helper-address 10.0.2.10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11 von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(FISI)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Ausfallkonzepte: Failover &amp; Split-Scope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0116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DHCP-Failover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DHCP-Server teilen sich einen Scope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Modus „Lastausgleich“ oder „Hot Standby“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gleichen Lease-Daten ab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fällt einer aus, vergibt der andere weiter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Split-Scope (klassisch)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583680" y="251460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Pool wird auf zwei Server aufgeteilt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80 % Server A, 20 % Server B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verzögerter Start beim zweiten Server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einfacher, aber weniger komfortabel als Failover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12 von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Linux-Parallele: bind9 &amp; ISC-DHCP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852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unter Linux: bind9 (Dienst named)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Zonendateien als Textfiles, je Zone eine Datei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unter Linux: isc-dhcp-server bzw. Nachfolger Kea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Konfiguration in dhcpd.conf (Subnetz, Range, Optionen)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858000" y="1783080"/>
            <a:ext cx="4846320" cy="1828800"/>
          </a:xfrm>
          <a:prstGeom prst="roundRect">
            <a:avLst>
              <a:gd name="adj" fmla="val 3000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22592" y="1892808"/>
            <a:ext cx="4517136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db.firma.de (bind9 Zone)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@   IN SOA dc01.firma.de. admin. (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2025062501 3600 600 604800 86400)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 NS  dc01.firma.de.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web IN A   10.0.0.5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858000" y="3749040"/>
            <a:ext cx="4846320" cy="1691640"/>
          </a:xfrm>
          <a:prstGeom prst="roundRect">
            <a:avLst>
              <a:gd name="adj" fmla="val 3243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022592" y="3858768"/>
            <a:ext cx="4517136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dhcpd.conf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subnet 10.0.0.0 netmask 255.255.255.0 {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range 10.0.0.100 10.0.0.200;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option routers 10.0.0.1;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option domain-name-servers 10.0.0.10; }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457200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Gleiche Konzepte, andere Werkzeuge — Zonen und Scopes finden Sie in beiden Welten wieder.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13 von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Nutzen &amp; typische Fehler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11680"/>
            <a:ext cx="411480" cy="41148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84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371600" y="20116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260604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automatische, fehlerfreie IP-Vergabe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Namensauflösung im ganzen Netz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manuelle Pflege, schnelle Änderungen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Ausfallsicherheit über Sekundär-DNS &amp; Failover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0" y="2011680"/>
            <a:ext cx="411480" cy="411480"/>
          </a:xfrm>
          <a:prstGeom prst="ellipse">
            <a:avLst/>
          </a:prstGeom>
          <a:solidFill>
            <a:srgbClr val="C62828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0" y="1984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132320" y="2011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Fehler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583680" y="2606040"/>
            <a:ext cx="4754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SOA-Serien-Nr. nicht hochgezählt → kein Zonentransfer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nicht autorisiert (in AD) → vergibt nicht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Relay vergessen → Clients in fremdem Subnetz ohne IP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fehlende Reverse-Zone → PTR-Auflösung scheitert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2: DNS &amp; DHCP serverseitig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14 von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187452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Netz spricht jetzt von selbst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2788920"/>
            <a:ext cx="110916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DNS-Zonen, Resource Records und Zonentransfer eingerichtet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DHCP-Scope mit Optionen, Reservierung und Ausschluss konfiguriert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DHCP-Relay überbrückt Netzgrenzen — Broadcasts gezielt weitergeleitet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57200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3: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Datei- &amp; Druckdienste und Rechteverwaltung — NTFS/Freigaben vs. POSIX/ACL.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544068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33095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— Fragen?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8640" y="61722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Datum: [Datum]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K - DNS &amp; DHCP serverseitig</dc:title>
  <dc:subject>PptxGenJS Presentation</dc:subject>
  <dc:creator>[Vor- und Nachname]</dc:creator>
  <cp:lastModifiedBy>[Vor- und Nachname]</cp:lastModifiedBy>
  <cp:revision>1</cp:revision>
  <dcterms:created xsi:type="dcterms:W3CDTF">2026-06-25T08:35:07Z</dcterms:created>
  <dcterms:modified xsi:type="dcterms:W3CDTF">2026-06-25T08:35:07Z</dcterms:modified>
</cp:coreProperties>
</file>