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Spanning Tree Protocol (STP)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Konzept: Schleifen vermeiden bei redundanten Switch-Verbindungen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658368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6583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Konzeptebene · Detail im FISI-Modul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(Konzept)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7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55448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5544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55448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Problem: Schleifen ohne STP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194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219456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Lösung: das STP-Konzept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83464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834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83464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 und Abgrenzung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4747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4747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4747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(Konzept)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7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Problem: Schleifen ohne STP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Redundante Verbindungen sind gut für die Ausfallsicherheit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Schutz entstehen dabei aber Schleifen (Loops)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Broadcast kreist endlos → Broadcast-Sturm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Folge: MAC-Tabelle wird instabil, das Netz bricht zusammen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377440" y="411480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377440" y="41148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406640" y="411480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06640" y="41148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B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754880" y="4343400"/>
            <a:ext cx="2651760" cy="0"/>
          </a:xfrm>
          <a:prstGeom prst="line">
            <a:avLst/>
          </a:prstGeom>
          <a:noFill/>
          <a:ln w="38100">
            <a:solidFill>
              <a:srgbClr val="B3261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54880" y="4709160"/>
            <a:ext cx="2651760" cy="0"/>
          </a:xfrm>
          <a:prstGeom prst="line">
            <a:avLst/>
          </a:prstGeom>
          <a:noFill/>
          <a:ln w="38100">
            <a:solidFill>
              <a:srgbClr val="B3261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489204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aktive Wege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0" y="374904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Frame kreist endlos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(Konzept)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7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Lösung: das STP-Konzept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wählt einen zentralen Bezugspunkt: die Root Bridge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Redundante Pfade werden logisch blockiert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bleibt genau EIN aktiver Weg → keine Schleife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Fällt der aktive Pfad aus, schaltet STP auf den Backup-Pfad um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377440" y="411480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377440" y="41148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Bridge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406640" y="411480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06640" y="411480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B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754880" y="4343400"/>
            <a:ext cx="2651760" cy="0"/>
          </a:xfrm>
          <a:prstGeom prst="line">
            <a:avLst/>
          </a:prstGeom>
          <a:noFill/>
          <a:ln w="381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0" y="379476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754880" y="4709160"/>
            <a:ext cx="2651760" cy="0"/>
          </a:xfrm>
          <a:prstGeom prst="line">
            <a:avLst/>
          </a:prstGeom>
          <a:noFill/>
          <a:ln w="38100">
            <a:solidFill>
              <a:srgbClr val="6E7B89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4572000" y="489204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STP blockiert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(Konzept)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7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 und Abgrenzung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3566160" cy="2468880"/>
          </a:xfrm>
          <a:prstGeom prst="roundRect">
            <a:avLst>
              <a:gd name="adj" fmla="val 2963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78308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Bridge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51460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zentraler Bezugspunkt, von dem aus STP die Wege bestimmt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26280" y="1554480"/>
            <a:ext cx="3566160" cy="2468880"/>
          </a:xfrm>
          <a:prstGeom prst="roundRect">
            <a:avLst>
              <a:gd name="adj" fmla="val 2963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26280" y="178308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Blockierter Port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754880" y="251460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hält einen redundanten Pfad logisch geschlossen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21040" y="1554480"/>
            <a:ext cx="3566160" cy="2468880"/>
          </a:xfrm>
          <a:prstGeom prst="roundRect">
            <a:avLst>
              <a:gd name="adj" fmla="val 2963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21040" y="178308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Konvergenz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49640" y="251460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Zeit, bis nach einer Änderung wieder ein stabiler, schleifenfreier Zustand erreicht ist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1520" y="4343400"/>
            <a:ext cx="10698480" cy="1051560"/>
          </a:xfrm>
          <a:prstGeom prst="roundRect">
            <a:avLst>
              <a:gd name="adj" fmla="val 6957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4343400"/>
            <a:ext cx="10149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Abgrenzung:  </a:t>
            </a:r>
            <a:pPr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Detail-Mechanik (Root-Bridge-Wahl über BPDUs, Port-Zustände, Timer, RSTP, Konfiguration) gehört ins FISI-Modul. Hier zählt nur das Konzept.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(Konzept)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64592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Redundanz erhöht die Ausfallsicherheit – erzeugt ohne Schutz aber Schleifen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lässt nur einen aktiven Pfad zu und blockiert die übrigen logisch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Ausfall aktiviert STP automatisch einen Backup-Pfad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STP macht ein redundantes Netz schleifenfrei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(Konzept)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(Root-Bridge-Wahl, BPDUs, RSTP, Konfiguration): FISI-Modul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(Konzept)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2026-06-19T06:03:59Z</dcterms:created>
  <dcterms:modified xsi:type="dcterms:W3CDTF">2026-06-19T06:03:59Z</dcterms:modified>
</cp:coreProperties>
</file>