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636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066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0807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6784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023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026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188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1701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854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12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571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1523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6473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4745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286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51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4768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7E7E994-5C9C-4886-B344-A55FC48FB88C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B98C28AC-B4FF-47EE-A4A4-57AD61A51C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536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5E7BB-9B03-49CF-9C1E-D6D0657D23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Netzwerk Standards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912EFBC-D3A4-48D5-8C67-7529176F04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6770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EB8E1-987C-4C58-9FC0-4CF1D850C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ISO/OSI und TCP/IP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09B440-40A2-44CF-AAC3-44A774CC8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ISO/OSI:</a:t>
            </a:r>
          </a:p>
          <a:p>
            <a:r>
              <a:rPr lang="de-DE" dirty="0"/>
              <a:t>-7 Schichten</a:t>
            </a:r>
          </a:p>
          <a:p>
            <a:endParaRPr lang="de-DE" dirty="0"/>
          </a:p>
          <a:p>
            <a:r>
              <a:rPr lang="de-DE" dirty="0"/>
              <a:t>TCP/IP:</a:t>
            </a:r>
          </a:p>
          <a:p>
            <a:r>
              <a:rPr lang="de-DE" dirty="0"/>
              <a:t>4 Schichten</a:t>
            </a:r>
          </a:p>
        </p:txBody>
      </p:sp>
    </p:spTree>
    <p:extLst>
      <p:ext uri="{BB962C8B-B14F-4D97-AF65-F5344CB8AC3E}">
        <p14:creationId xmlns:p14="http://schemas.microsoft.com/office/powerpoint/2010/main" val="1756944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66826C-226F-4FDC-8993-EA12F183C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Protokolle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B2B59F-7461-414C-A562-68D37CF21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Netzwerkprotokolle</a:t>
            </a:r>
          </a:p>
          <a:p>
            <a:endParaRPr lang="de-DE" dirty="0"/>
          </a:p>
          <a:p>
            <a:r>
              <a:rPr lang="de-DE" dirty="0"/>
              <a:t>Dienst-Protokolle</a:t>
            </a:r>
          </a:p>
        </p:txBody>
      </p:sp>
    </p:spTree>
    <p:extLst>
      <p:ext uri="{BB962C8B-B14F-4D97-AF65-F5344CB8AC3E}">
        <p14:creationId xmlns:p14="http://schemas.microsoft.com/office/powerpoint/2010/main" val="100169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9D85C0-B3EA-46A4-872A-3C425F104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Adressen im Netzwerk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30818F-1E88-460C-9F5D-FC7CA24F0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Mac-Adresse</a:t>
            </a:r>
          </a:p>
          <a:p>
            <a:r>
              <a:rPr lang="de-DE" dirty="0"/>
              <a:t>IP-Adresse</a:t>
            </a:r>
          </a:p>
          <a:p>
            <a:r>
              <a:rPr lang="de-DE" dirty="0"/>
              <a:t>Ports</a:t>
            </a:r>
          </a:p>
        </p:txBody>
      </p:sp>
    </p:spTree>
    <p:extLst>
      <p:ext uri="{BB962C8B-B14F-4D97-AF65-F5344CB8AC3E}">
        <p14:creationId xmlns:p14="http://schemas.microsoft.com/office/powerpoint/2010/main" val="3936662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7D6F19-34DB-4243-B236-4BC064951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Aufbau Mac-Adresse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41DE5A-1EA0-4DAC-91BB-557BE5DD5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Oktetten</a:t>
            </a:r>
          </a:p>
          <a:p>
            <a:r>
              <a:rPr lang="de-DE" dirty="0"/>
              <a:t>Aufbau aus jeweils 6 (48Bits)</a:t>
            </a:r>
          </a:p>
          <a:p>
            <a:r>
              <a:rPr lang="de-DE" dirty="0"/>
              <a:t>Hexadezimal</a:t>
            </a:r>
          </a:p>
        </p:txBody>
      </p:sp>
    </p:spTree>
    <p:extLst>
      <p:ext uri="{BB962C8B-B14F-4D97-AF65-F5344CB8AC3E}">
        <p14:creationId xmlns:p14="http://schemas.microsoft.com/office/powerpoint/2010/main" val="1396138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88C29-F3DC-4DD5-BD7F-9E06F1B1E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Aufbau IP-Adresse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B6C698-76D6-4345-BFAE-3BFE8AE0C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Net- Host-ID</a:t>
            </a:r>
          </a:p>
          <a:p>
            <a:r>
              <a:rPr lang="de-DE" dirty="0"/>
              <a:t>CIDR</a:t>
            </a:r>
          </a:p>
          <a:p>
            <a:r>
              <a:rPr lang="de-DE" dirty="0"/>
              <a:t>DDN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8358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75ABB2-A352-47C1-A185-F38D90423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Adressklassen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234E90-C5D5-4BB9-9672-C4B53B4BC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Historisch IP-Adressklassen</a:t>
            </a:r>
          </a:p>
          <a:p>
            <a:r>
              <a:rPr lang="de-DE" dirty="0"/>
              <a:t>IP-Spezialklassen</a:t>
            </a:r>
          </a:p>
          <a:p>
            <a:r>
              <a:rPr lang="de-DE" dirty="0"/>
              <a:t>Private IP-Adressbereiche</a:t>
            </a:r>
          </a:p>
        </p:txBody>
      </p:sp>
    </p:spTree>
    <p:extLst>
      <p:ext uri="{BB962C8B-B14F-4D97-AF65-F5344CB8AC3E}">
        <p14:creationId xmlns:p14="http://schemas.microsoft.com/office/powerpoint/2010/main" val="71179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D6D861-27FC-405B-AA36-F25717C89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Neue Entwicklung der Netzwerktechnik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CA8FFE-DDD7-4C83-A4DF-3C7E48A399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LIFI</a:t>
            </a:r>
          </a:p>
          <a:p>
            <a:r>
              <a:rPr lang="de-DE" dirty="0"/>
              <a:t>Quanten Computing</a:t>
            </a:r>
          </a:p>
          <a:p>
            <a:r>
              <a:rPr lang="de-DE" dirty="0"/>
              <a:t>Anderes...</a:t>
            </a:r>
          </a:p>
        </p:txBody>
      </p:sp>
    </p:spTree>
    <p:extLst>
      <p:ext uri="{BB962C8B-B14F-4D97-AF65-F5344CB8AC3E}">
        <p14:creationId xmlns:p14="http://schemas.microsoft.com/office/powerpoint/2010/main" val="342859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9A5DBF-1EC6-4570-B70E-BF86DD302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Selbstlernzeit Lesen bis 11:00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5FCFDE-E602-46C6-9F4D-7719D7201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Grundstufe IT S. 304 – 320 (Auflage 1)/ 313 (Auflage 2) / Kapitel 4.2.3 Mac-Adressen (Anfang)</a:t>
            </a:r>
          </a:p>
          <a:p>
            <a:r>
              <a:rPr lang="de-DE" dirty="0"/>
              <a:t>Grundstufe IT S. 440 - 450 (Grundwerte etc. zu Dezimal / Hexadezimal)</a:t>
            </a:r>
          </a:p>
          <a:p>
            <a:r>
              <a:rPr lang="de-DE" dirty="0"/>
              <a:t>Modul S. 56 – 63</a:t>
            </a:r>
          </a:p>
          <a:p>
            <a:r>
              <a:rPr lang="de-DE" dirty="0"/>
              <a:t>Unter Modul C Subnetting (Punkt 9)</a:t>
            </a:r>
            <a:br>
              <a:rPr lang="de-DE" dirty="0"/>
            </a:br>
            <a:r>
              <a:rPr lang="de-DE" dirty="0"/>
              <a:t>Hilfe Subnetting und Übungsaufgaben 0 (Dort Aufgabe 1-4)</a:t>
            </a:r>
          </a:p>
        </p:txBody>
      </p:sp>
    </p:spTree>
    <p:extLst>
      <p:ext uri="{BB962C8B-B14F-4D97-AF65-F5344CB8AC3E}">
        <p14:creationId xmlns:p14="http://schemas.microsoft.com/office/powerpoint/2010/main" val="601309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562E33-8D74-4783-BD40-B421B5B1A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 bis 13:30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DEF099-8C0A-4276-A989-FC6CB7A96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Anleitung Subnetting / Subnetting Cheat Sheet (Hilfsmittel nochmal angucken)</a:t>
            </a:r>
            <a:br>
              <a:rPr lang="de-DE" dirty="0"/>
            </a:br>
            <a:r>
              <a:rPr lang="de-DE" dirty="0"/>
              <a:t>Übungsaufgaben Subnetting 0 zu Ende, wenn Fertig Subnetting 1 anfangen</a:t>
            </a:r>
          </a:p>
          <a:p>
            <a:r>
              <a:rPr lang="de-DE"/>
              <a:t>UDEMY-Video </a:t>
            </a:r>
            <a:r>
              <a:rPr lang="de-DE" dirty="0"/>
              <a:t>S</a:t>
            </a:r>
            <a:r>
              <a:rPr lang="de-DE"/>
              <a:t>ubnetting </a:t>
            </a:r>
            <a:r>
              <a:rPr lang="de-DE" dirty="0"/>
              <a:t>zu Abschnitt 61/62/63</a:t>
            </a:r>
          </a:p>
          <a:p>
            <a:r>
              <a:rPr lang="de-DE" dirty="0"/>
              <a:t>Weiteres Video</a:t>
            </a:r>
            <a:br>
              <a:rPr lang="de-DE" dirty="0"/>
            </a:br>
            <a:r>
              <a:rPr lang="de-DE" dirty="0"/>
              <a:t>https://www.youtube.com/watch?v=jgwWFKryrOw</a:t>
            </a:r>
          </a:p>
        </p:txBody>
      </p:sp>
    </p:spTree>
    <p:extLst>
      <p:ext uri="{BB962C8B-B14F-4D97-AF65-F5344CB8AC3E}">
        <p14:creationId xmlns:p14="http://schemas.microsoft.com/office/powerpoint/2010/main" val="19010494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-Sitzungssaal">
  <a:themeElements>
    <a:clrScheme name="Ion-Sitzungssaal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-Sitzungssaal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-Sitzungssaal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126</Words>
  <Application>Microsoft Office PowerPoint</Application>
  <PresentationFormat>Breitbild</PresentationFormat>
  <Paragraphs>40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Ion-Sitzungssaal</vt:lpstr>
      <vt:lpstr>Netzwerk Standards</vt:lpstr>
      <vt:lpstr>ISO/OSI und TCP/IP</vt:lpstr>
      <vt:lpstr>Protokolle</vt:lpstr>
      <vt:lpstr>Adressen im Netzwerk</vt:lpstr>
      <vt:lpstr>Aufbau Mac-Adresse</vt:lpstr>
      <vt:lpstr>Aufbau IP-Adresse</vt:lpstr>
      <vt:lpstr>Adressklassen</vt:lpstr>
      <vt:lpstr>Neue Entwicklung der Netzwerktechnik</vt:lpstr>
      <vt:lpstr>Selbstlernzeit Lesen bis 11:00</vt:lpstr>
      <vt:lpstr>Aufgaben bis 13:30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Netzwerk Standards</dc:title>
  <dc:creator>Cichowski, Bryan</dc:creator>
  <cp:lastModifiedBy>Frank Ebeling</cp:lastModifiedBy>
  <cp:revision>8</cp:revision>
  <dcterms:created xsi:type="dcterms:W3CDTF">2024-04-05T10:56:31Z</dcterms:created>
  <dcterms:modified xsi:type="dcterms:W3CDTF">2024-06-24T13:12:31Z</dcterms:modified>
</cp:coreProperties>
</file>