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089390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9592" y="3226820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6796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2535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5"/>
            <a:ext cx="4351023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8" y="2677644"/>
            <a:ext cx="3755379" cy="228382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5652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9209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0" y="3179762"/>
            <a:ext cx="4825159" cy="2840039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6196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8993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295515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9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2895600"/>
            <a:ext cx="2793158" cy="312927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5" name="Rectangle 14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64470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60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6239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6674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8670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79456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3" name="TextBox 12"/>
          <p:cNvSpPr txBox="1"/>
          <p:nvPr/>
        </p:nvSpPr>
        <p:spPr>
          <a:xfrm>
            <a:off x="9719438" y="2631815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295" y="591093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0517"/>
            <a:ext cx="8453906" cy="2698249"/>
          </a:xfrm>
        </p:spPr>
        <p:txBody>
          <a:bodyPr/>
          <a:lstStyle>
            <a:lvl1pPr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2" name="Rectangle 3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9466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33068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880506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72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93561"/>
            <a:ext cx="3129168" cy="28334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2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93561"/>
            <a:ext cx="3145380" cy="28334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617299"/>
            <a:ext cx="3161029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93561"/>
            <a:ext cx="3164719" cy="28334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1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5293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2" y="4532845"/>
            <a:ext cx="30504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50437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537" y="4532846"/>
            <a:ext cx="3046766" cy="651156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1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84002"/>
            <a:ext cx="3050438" cy="84305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7"/>
            <a:ext cx="3050438" cy="65115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84001"/>
            <a:ext cx="3050437" cy="84305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8153" y="2603500"/>
            <a:ext cx="0" cy="351759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1905" y="2603500"/>
            <a:ext cx="0" cy="34925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0961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73668"/>
            <a:ext cx="8825660" cy="706964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19932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8"/>
            <a:ext cx="1413933" cy="4748589"/>
          </a:xfrm>
        </p:spPr>
        <p:txBody>
          <a:bodyPr vert="eaVert" anchor="b" anchorCtr="0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8"/>
            <a:ext cx="6247546" cy="474859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17211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-2373"/>
            <a:ext cx="12192000" cy="6867027"/>
            <a:chOff x="0" y="-2373"/>
            <a:chExt cx="12192000" cy="6867027"/>
          </a:xfrm>
        </p:grpSpPr>
        <p:sp>
          <p:nvSpPr>
            <p:cNvPr id="26" name="Rectangle 2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322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1000"/>
                  </a:schemeClr>
                </a:gs>
                <a:gs pos="75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175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8000"/>
                  </a:schemeClr>
                </a:gs>
                <a:gs pos="72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7000"/>
                  </a:schemeClr>
                </a:gs>
                <a:gs pos="69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7999412" y="-2373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74054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0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3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2603500"/>
            <a:ext cx="8761412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06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993D029F-1822-40B0-AD2A-B4F22B772BD8}" type="datetimeFigureOut">
              <a:rPr lang="de-DE" smtClean="0"/>
              <a:t>24.06.2024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8358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 b="1" i="0">
                <a:solidFill>
                  <a:schemeClr val="accent1"/>
                </a:solidFill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22" name="Rectangle 2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41CD0C9-A54F-40D4-AA2C-CA72EB8474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767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482BF1-ACF7-44A1-8C1E-93E0A52C42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Netzwerkkomponenten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2E8E2E9-D3A2-4DFA-9286-556FC32ECE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795461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83D8571-A5C8-4525-A5A6-4E4CE5853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Netzwerkmedien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15B44D-3AD8-4B5C-8C8F-E0C62FBE7A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Leitungsgebunden</a:t>
            </a:r>
          </a:p>
          <a:p>
            <a:r>
              <a:rPr lang="de-DE" dirty="0"/>
              <a:t>-Elektrische Signale (Kupferleitung)</a:t>
            </a:r>
          </a:p>
          <a:p>
            <a:r>
              <a:rPr lang="de-DE" dirty="0"/>
              <a:t>-Optische Signale (Lichtwellenleiter)</a:t>
            </a:r>
          </a:p>
          <a:p>
            <a:r>
              <a:rPr lang="de-DE" dirty="0"/>
              <a:t>Nicht Leitungsgebunden</a:t>
            </a:r>
          </a:p>
          <a:p>
            <a:r>
              <a:rPr lang="de-DE" dirty="0"/>
              <a:t>-Funkübertragung</a:t>
            </a:r>
          </a:p>
          <a:p>
            <a:r>
              <a:rPr lang="de-DE" dirty="0"/>
              <a:t>-Optische Übertragung</a:t>
            </a:r>
          </a:p>
        </p:txBody>
      </p:sp>
    </p:spTree>
    <p:extLst>
      <p:ext uri="{BB962C8B-B14F-4D97-AF65-F5344CB8AC3E}">
        <p14:creationId xmlns:p14="http://schemas.microsoft.com/office/powerpoint/2010/main" val="1929126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43758A-A01B-4DA0-A5FF-F63175954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Netzwerkgeräte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386E57B-D7F0-4148-9D06-92D3CCCB8C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Repeater und Hub</a:t>
            </a:r>
          </a:p>
          <a:p>
            <a:r>
              <a:rPr lang="de-DE" dirty="0"/>
              <a:t>Bridge und Switch</a:t>
            </a:r>
          </a:p>
          <a:p>
            <a:r>
              <a:rPr lang="de-DE" dirty="0"/>
              <a:t>Router</a:t>
            </a:r>
          </a:p>
          <a:p>
            <a:r>
              <a:rPr lang="de-DE" dirty="0"/>
              <a:t>W-Lan-Access-Point / Wi-Fi-Access-Point / Hotspot</a:t>
            </a:r>
          </a:p>
        </p:txBody>
      </p:sp>
    </p:spTree>
    <p:extLst>
      <p:ext uri="{BB962C8B-B14F-4D97-AF65-F5344CB8AC3E}">
        <p14:creationId xmlns:p14="http://schemas.microsoft.com/office/powerpoint/2010/main" val="173613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8EEECE-4A13-467C-98D7-0E749D8D1F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Switchtypen</a:t>
            </a:r>
            <a:endParaRPr lang="de-DE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1429C8-54B2-49DF-94A1-2755444C09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Cut-Through-Switch</a:t>
            </a:r>
          </a:p>
          <a:p>
            <a:r>
              <a:rPr lang="de-DE" dirty="0"/>
              <a:t>Store-and-Forward-Switch</a:t>
            </a:r>
          </a:p>
          <a:p>
            <a:r>
              <a:rPr lang="de-DE" dirty="0"/>
              <a:t>Fast-Forward-Switch / Fragment-Free-Switch</a:t>
            </a:r>
          </a:p>
          <a:p>
            <a:endParaRPr lang="de-DE" dirty="0"/>
          </a:p>
          <a:p>
            <a:r>
              <a:rPr lang="de-DE" dirty="0"/>
              <a:t>Managebare Switches</a:t>
            </a:r>
          </a:p>
          <a:p>
            <a:endParaRPr lang="de-DE" dirty="0"/>
          </a:p>
          <a:p>
            <a:r>
              <a:rPr lang="de-DE" dirty="0"/>
              <a:t>Arbeitsweise Router</a:t>
            </a:r>
          </a:p>
        </p:txBody>
      </p:sp>
    </p:spTree>
    <p:extLst>
      <p:ext uri="{BB962C8B-B14F-4D97-AF65-F5344CB8AC3E}">
        <p14:creationId xmlns:p14="http://schemas.microsoft.com/office/powerpoint/2010/main" val="2655272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67A8537-B01E-47E7-8803-143575E80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Normen und Standards der Netzwerktechnik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8593C96-0387-49FC-B954-5754620B9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Normierungsgremien</a:t>
            </a:r>
          </a:p>
          <a:p>
            <a:r>
              <a:rPr lang="de-DE" dirty="0"/>
              <a:t>Wichtige Netznormen</a:t>
            </a:r>
          </a:p>
        </p:txBody>
      </p:sp>
    </p:spTree>
    <p:extLst>
      <p:ext uri="{BB962C8B-B14F-4D97-AF65-F5344CB8AC3E}">
        <p14:creationId xmlns:p14="http://schemas.microsoft.com/office/powerpoint/2010/main" val="27325518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608BF-E7A4-4809-A612-1DFF72F80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Selbstlernzeit Lesen 2:30 bis 11:40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E5CD749-1BD2-49C0-AEEA-4F45DBCDE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Grundstufe IT S. 292 – 299 Auflage 1 / S.297 Auflage 2</a:t>
            </a:r>
            <a:br>
              <a:rPr lang="de-DE" dirty="0"/>
            </a:br>
            <a:r>
              <a:rPr lang="de-DE" dirty="0"/>
              <a:t>Im Buch Vertiefen: 4.1.2.1 , 4.1.2.2 , 4.1.3</a:t>
            </a:r>
          </a:p>
          <a:p>
            <a:r>
              <a:rPr lang="de-DE" dirty="0"/>
              <a:t>Modul S. 46 – 56</a:t>
            </a:r>
            <a:br>
              <a:rPr lang="de-DE" dirty="0"/>
            </a:br>
            <a:r>
              <a:rPr lang="de-DE" dirty="0"/>
              <a:t>Genauer ansehen: Kabel AWG / Twisted Pair Typen</a:t>
            </a:r>
            <a:br>
              <a:rPr lang="de-DE" dirty="0"/>
            </a:br>
            <a:r>
              <a:rPr lang="de-DE" dirty="0"/>
              <a:t>Lichtwellenleiter Multi-, Singlemode</a:t>
            </a:r>
          </a:p>
          <a:p>
            <a:r>
              <a:rPr lang="de-DE" dirty="0"/>
              <a:t>WLAN-Normen</a:t>
            </a:r>
          </a:p>
          <a:p>
            <a:r>
              <a:rPr lang="de-DE" dirty="0"/>
              <a:t>Netzwerkkomponenten und auf welchen Schichten Sie arbeiten</a:t>
            </a:r>
          </a:p>
          <a:p>
            <a:r>
              <a:rPr lang="de-DE" dirty="0"/>
              <a:t>Switch Typen</a:t>
            </a:r>
          </a:p>
          <a:p>
            <a:r>
              <a:rPr lang="de-DE" dirty="0"/>
              <a:t>Netzwerkstandards IEEE</a:t>
            </a:r>
          </a:p>
        </p:txBody>
      </p:sp>
    </p:spTree>
    <p:extLst>
      <p:ext uri="{BB962C8B-B14F-4D97-AF65-F5344CB8AC3E}">
        <p14:creationId xmlns:p14="http://schemas.microsoft.com/office/powerpoint/2010/main" val="41146314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8E937B9-6240-4C54-A064-D169CF91C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 11:40-14:30 (mit Mittagspause)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FBD2EAC-C55E-48A0-804D-E7DC5BDE71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Aufgabe 1:</a:t>
            </a:r>
            <a:b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 den ersten 3 OSI Schichten je 2 Netzkomponenten, mit einer kurzen Erklärung was ihre Aufgaben im Netzwerk sind</a:t>
            </a:r>
          </a:p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Aufgabe 2:</a:t>
            </a:r>
            <a:b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Zuordnen der Standards zu den Datenübertragungsraten als Tabelle</a:t>
            </a:r>
            <a:b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Standard:10BaseT, 10GBE, 40GBE, 100BaseT, 802.3u, 100GBE, 100Base-T4, 1GBE, 100GBaseLR10, 802.3ae, 100Base-T1, 25GBE, 802.3z, 10Base-2</a:t>
            </a:r>
            <a:b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Datenübertragungsrate:10Mb/s, 100Mb/s, 1Gb/s, 2,5Gb/s, 5Gb/s, 10Gb/s, 25Gb/s, 40Gb/s, 100Gb/s</a:t>
            </a:r>
          </a:p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Aufgabe 3:</a:t>
            </a:r>
            <a:b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Erstellen Sie ein einfaches Ablaufdiagramm in draw.io für einen Repeater und eine Bridge</a:t>
            </a:r>
          </a:p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Aufgabe 4:</a:t>
            </a:r>
            <a:b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Welche Beziehung besteht zwischen den </a:t>
            </a:r>
            <a:r>
              <a:rPr lang="de-DE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Aderndurchmesser</a:t>
            </a: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und der Bezeichnung AWG</a:t>
            </a:r>
          </a:p>
          <a:p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Aufgabe 5:</a:t>
            </a:r>
            <a:b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Unterschiede und Vor- und Nachteile von WIFI 4 und WIFI 6.</a:t>
            </a:r>
          </a:p>
        </p:txBody>
      </p:sp>
    </p:spTree>
    <p:extLst>
      <p:ext uri="{BB962C8B-B14F-4D97-AF65-F5344CB8AC3E}">
        <p14:creationId xmlns:p14="http://schemas.microsoft.com/office/powerpoint/2010/main" val="1305172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A78B65-64D7-4A0C-95C9-78460A9E6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Lernkontrolle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9ADC4C-8951-49D0-BD56-B47F7782F4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Test Wissen Tag 7 Modul C unter Klausuren</a:t>
            </a:r>
          </a:p>
          <a:p>
            <a:r>
              <a:rPr lang="de-DE" dirty="0"/>
              <a:t>Nach dem Test, wenn Fragen sind die klären</a:t>
            </a:r>
          </a:p>
          <a:p>
            <a:r>
              <a:rPr lang="de-DE" dirty="0"/>
              <a:t>Aufgaben zur Abgabe beenden</a:t>
            </a:r>
          </a:p>
          <a:p>
            <a:r>
              <a:rPr lang="de-DE" dirty="0"/>
              <a:t>Feierabend / wenn ihr nix mehr habt</a:t>
            </a:r>
          </a:p>
          <a:p>
            <a:pPr marL="0" indent="0">
              <a:buNone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0310409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-Sitzungssaal">
  <a:themeElements>
    <a:clrScheme name="Ion-Sitzungssaal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-Sitzungssaal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-Sitzungssaal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109</Words>
  <Application>Microsoft Office PowerPoint</Application>
  <PresentationFormat>Breitbild</PresentationFormat>
  <Paragraphs>42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3" baseType="lpstr">
      <vt:lpstr>Arial</vt:lpstr>
      <vt:lpstr>Calibri</vt:lpstr>
      <vt:lpstr>Century Gothic</vt:lpstr>
      <vt:lpstr>Wingdings 3</vt:lpstr>
      <vt:lpstr>Ion-Sitzungssaal</vt:lpstr>
      <vt:lpstr>Netzwerkkomponenten</vt:lpstr>
      <vt:lpstr>Netzwerkmedien</vt:lpstr>
      <vt:lpstr>Netzwerkgeräte</vt:lpstr>
      <vt:lpstr>Switchtypen</vt:lpstr>
      <vt:lpstr>Normen und Standards der Netzwerktechnik</vt:lpstr>
      <vt:lpstr>Selbstlernzeit Lesen 2:30 bis 11:40</vt:lpstr>
      <vt:lpstr>Aufgaben 11:40-14:30 (mit Mittagspause)</vt:lpstr>
      <vt:lpstr>Lernkontrolle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Netzwerkkomponenten</dc:title>
  <dc:creator>Cichowski, Bryan</dc:creator>
  <cp:lastModifiedBy>Frank Ebeling</cp:lastModifiedBy>
  <cp:revision>9</cp:revision>
  <dcterms:created xsi:type="dcterms:W3CDTF">2024-04-05T10:31:35Z</dcterms:created>
  <dcterms:modified xsi:type="dcterms:W3CDTF">2024-06-24T13:11:59Z</dcterms:modified>
</cp:coreProperties>
</file>