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E662B888-D3B0-4B55-ACD7-2885628807C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B297C4CB-3CCB-4B8B-AF2B-47CAEA79F42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3873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2B888-D3B0-4B55-ACD7-2885628807C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C4CB-3CCB-4B8B-AF2B-47CAEA79F42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5970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2B888-D3B0-4B55-ACD7-2885628807C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de-DE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C4CB-3CCB-4B8B-AF2B-47CAEA79F42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4299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2B888-D3B0-4B55-ACD7-2885628807C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C4CB-3CCB-4B8B-AF2B-47CAEA79F42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748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2B888-D3B0-4B55-ACD7-2885628807C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C4CB-3CCB-4B8B-AF2B-47CAEA79F42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499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2B888-D3B0-4B55-ACD7-2885628807C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C4CB-3CCB-4B8B-AF2B-47CAEA79F42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4157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2B888-D3B0-4B55-ACD7-2885628807C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C4CB-3CCB-4B8B-AF2B-47CAEA79F42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9918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2B888-D3B0-4B55-ACD7-2885628807C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C4CB-3CCB-4B8B-AF2B-47CAEA79F42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7346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2B888-D3B0-4B55-ACD7-2885628807C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C4CB-3CCB-4B8B-AF2B-47CAEA79F42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3531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2B888-D3B0-4B55-ACD7-2885628807C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C4CB-3CCB-4B8B-AF2B-47CAEA79F42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2183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2B888-D3B0-4B55-ACD7-2885628807C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C4CB-3CCB-4B8B-AF2B-47CAEA79F42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62925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2B888-D3B0-4B55-ACD7-2885628807C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C4CB-3CCB-4B8B-AF2B-47CAEA79F42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85618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2B888-D3B0-4B55-ACD7-2885628807C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C4CB-3CCB-4B8B-AF2B-47CAEA79F42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39475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2B888-D3B0-4B55-ACD7-2885628807C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C4CB-3CCB-4B8B-AF2B-47CAEA79F42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92135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2B888-D3B0-4B55-ACD7-2885628807C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C4CB-3CCB-4B8B-AF2B-47CAEA79F42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0401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2B888-D3B0-4B55-ACD7-2885628807C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C4CB-3CCB-4B8B-AF2B-47CAEA79F42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66091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2B888-D3B0-4B55-ACD7-2885628807C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C4CB-3CCB-4B8B-AF2B-47CAEA79F42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8243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E662B888-D3B0-4B55-ACD7-2885628807C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de-DE"/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B297C4CB-3CCB-4B8B-AF2B-47CAEA79F42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1127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0D16B0-F012-4A03-B0CF-E4A7857F1B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Netzwerkstrukturen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D8D5E3F-B3F6-4B8F-BB6E-4597D1105F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4901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5236EB-710F-48E6-85F4-522442975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Topologie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C204C67-EB34-4011-8C7B-E2466BACA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Überblick über Netzwerke</a:t>
            </a:r>
          </a:p>
          <a:p>
            <a:r>
              <a:rPr lang="de-DE" dirty="0"/>
              <a:t>Stern</a:t>
            </a:r>
          </a:p>
          <a:p>
            <a:r>
              <a:rPr lang="de-DE" dirty="0"/>
              <a:t>Mesh</a:t>
            </a:r>
          </a:p>
          <a:p>
            <a:r>
              <a:rPr lang="de-DE" dirty="0"/>
              <a:t>Zelle</a:t>
            </a:r>
          </a:p>
          <a:p>
            <a:r>
              <a:rPr lang="de-DE" dirty="0"/>
              <a:t>P2P</a:t>
            </a:r>
          </a:p>
          <a:p>
            <a:r>
              <a:rPr lang="de-DE" dirty="0"/>
              <a:t>Bus</a:t>
            </a:r>
          </a:p>
          <a:p>
            <a:r>
              <a:rPr lang="de-DE" dirty="0"/>
              <a:t>Ring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69091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440BAB-1858-492F-89F7-096EDDC84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Strukturierte Verkabelung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65B0BB40-CA5E-4274-8AF9-C0322CA5AD3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00" y="3029322"/>
            <a:ext cx="4827588" cy="2564656"/>
          </a:xfrm>
        </p:spPr>
      </p:pic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0C853DD-8308-4719-9C1C-B28396ECF93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/>
              <a:t>Primärverkabelung</a:t>
            </a:r>
          </a:p>
          <a:p>
            <a:r>
              <a:rPr lang="de-DE" dirty="0"/>
              <a:t>Sekundärverkabelung</a:t>
            </a:r>
          </a:p>
          <a:p>
            <a:r>
              <a:rPr lang="de-DE" dirty="0"/>
              <a:t>Tertiärverkabelung</a:t>
            </a:r>
          </a:p>
          <a:p>
            <a:endParaRPr lang="de-DE" dirty="0"/>
          </a:p>
          <a:p>
            <a:pPr marL="0" indent="0">
              <a:buNone/>
            </a:pPr>
            <a:r>
              <a:rPr lang="de-DE" dirty="0"/>
              <a:t>Keine Verkabelung:</a:t>
            </a:r>
          </a:p>
          <a:p>
            <a:r>
              <a:rPr lang="de-DE" dirty="0"/>
              <a:t>Router / Switches / Patchen</a:t>
            </a:r>
          </a:p>
        </p:txBody>
      </p:sp>
    </p:spTree>
    <p:extLst>
      <p:ext uri="{BB962C8B-B14F-4D97-AF65-F5344CB8AC3E}">
        <p14:creationId xmlns:p14="http://schemas.microsoft.com/office/powerpoint/2010/main" val="815413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775955-080D-4D59-B5A6-7917540E6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Gebäudeplan („Netzwerk Übersicht“)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04B93D0-54B0-4F08-BC18-8973D61A8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Sinnvoll Logische Beschriftung</a:t>
            </a:r>
          </a:p>
          <a:p>
            <a:r>
              <a:rPr lang="de-DE" dirty="0"/>
              <a:t>In jeden Verteiler eine Übersicht</a:t>
            </a:r>
          </a:p>
          <a:p>
            <a:r>
              <a:rPr lang="de-DE" dirty="0"/>
              <a:t>Ordner mit Gebäude und Netzwerkplänen und Listen</a:t>
            </a:r>
          </a:p>
        </p:txBody>
      </p:sp>
    </p:spTree>
    <p:extLst>
      <p:ext uri="{BB962C8B-B14F-4D97-AF65-F5344CB8AC3E}">
        <p14:creationId xmlns:p14="http://schemas.microsoft.com/office/powerpoint/2010/main" val="180838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A00B8B-A72D-4EE7-BD4B-FD65CD543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Netzwerkmedien / Komponentenkategorien &amp; Verkabelungsklassen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54C5B9C-206F-4B1E-A874-E8458B255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Medien -&gt; hier als Übertragungsmedium</a:t>
            </a:r>
          </a:p>
          <a:p>
            <a:r>
              <a:rPr lang="de-DE" dirty="0"/>
              <a:t>Leitung / Dosen / Patchfelder</a:t>
            </a:r>
          </a:p>
          <a:p>
            <a:r>
              <a:rPr lang="de-DE" dirty="0"/>
              <a:t>Klassifizierung richtet sich nach der Bandbreite</a:t>
            </a:r>
          </a:p>
        </p:txBody>
      </p:sp>
    </p:spTree>
    <p:extLst>
      <p:ext uri="{BB962C8B-B14F-4D97-AF65-F5344CB8AC3E}">
        <p14:creationId xmlns:p14="http://schemas.microsoft.com/office/powerpoint/2010/main" val="1430971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56A850-A1F9-49BD-989D-0E43B258A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Funk, elektromagnetische Wellen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2675536-D105-45B6-B694-031367392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WLAN</a:t>
            </a:r>
          </a:p>
          <a:p>
            <a:r>
              <a:rPr lang="de-DE" dirty="0"/>
              <a:t>Bluetooth</a:t>
            </a:r>
          </a:p>
        </p:txBody>
      </p:sp>
    </p:spTree>
    <p:extLst>
      <p:ext uri="{BB962C8B-B14F-4D97-AF65-F5344CB8AC3E}">
        <p14:creationId xmlns:p14="http://schemas.microsoft.com/office/powerpoint/2010/main" val="2735771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FE45EE-249D-4A97-A632-82967395C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Gängige Netzbezeichnungen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7ABDD2-30EE-4AC3-B3E0-CA00120A9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Neue / Alte Standard und Begriffe</a:t>
            </a:r>
          </a:p>
        </p:txBody>
      </p:sp>
    </p:spTree>
    <p:extLst>
      <p:ext uri="{BB962C8B-B14F-4D97-AF65-F5344CB8AC3E}">
        <p14:creationId xmlns:p14="http://schemas.microsoft.com/office/powerpoint/2010/main" val="3307945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C4A494-2D2A-43A5-8B58-6C5AD12BA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Selbstlernzeit Lesen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1371C5-1129-47F0-9CC8-88B78E9CB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Modul S. 39 – 46</a:t>
            </a:r>
          </a:p>
          <a:p>
            <a:r>
              <a:rPr lang="de-DE" dirty="0"/>
              <a:t>Grundstufe IT S. 289 – 292 Auflage 1 / 296 Auflage 2 Kapitel 4.1 Grundlagen Kommunikation</a:t>
            </a:r>
            <a:br>
              <a:rPr lang="de-DE" dirty="0"/>
            </a:br>
            <a:r>
              <a:rPr lang="de-DE" dirty="0"/>
              <a:t>Dort Topologien und Leitungsnetzwerk / Funknetzwerk </a:t>
            </a:r>
            <a:br>
              <a:rPr lang="de-DE" dirty="0"/>
            </a:br>
            <a:r>
              <a:rPr lang="de-DE" dirty="0"/>
              <a:t>Bearbeiten bis 10 Uhr (Mit kleiner Pause)</a:t>
            </a:r>
          </a:p>
        </p:txBody>
      </p:sp>
    </p:spTree>
    <p:extLst>
      <p:ext uri="{BB962C8B-B14F-4D97-AF65-F5344CB8AC3E}">
        <p14:creationId xmlns:p14="http://schemas.microsoft.com/office/powerpoint/2010/main" val="112494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55862E-37EE-42E8-B8D2-5E1FD230D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 10-13 Uhr (Mittagspause machen)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F522828-A557-4A52-B991-8D1CF5C56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Vertiefung des Fachwissens zu den Übertragungstechniken:</a:t>
            </a:r>
            <a:b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Bluetooth (Datenübertragungsrate, Frequenz, Reichweite)</a:t>
            </a:r>
            <a:b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NFC (Datenübertragungsrate, Frequenz, Reichweite)</a:t>
            </a:r>
            <a:b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GSM (Datenübertragungsrate, Frequenz, Reichweite)</a:t>
            </a:r>
            <a:b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UMTS (Datenübertragungsrate, Frequenz, Reichweite)</a:t>
            </a:r>
            <a:b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LTE (Datenübertragungsrate, Frequenz, Reichweite)</a:t>
            </a:r>
            <a:b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Beschreibung der Übertragungstechnik (Maximal ¼ Seite Pro Technik)</a:t>
            </a:r>
            <a:b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Werte als Excel</a:t>
            </a:r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TCP / UDP VPN (Vorteile Nachteile bei VPN)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3135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5BAF7C-CFA0-41FE-AC91-F6DDA1FAA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Ports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5F29B30-4C25-4077-B22D-8D9C1DB4B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Port-Nr. 0:</a:t>
            </a:r>
            <a:b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Port-Nr. 53:</a:t>
            </a:r>
            <a:b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Port-Nr.67/68:</a:t>
            </a:r>
            <a:b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Port-Nr.514:</a:t>
            </a:r>
            <a:b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Port-Nr. </a:t>
            </a:r>
            <a:r>
              <a:rPr lang="de-DE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137-139: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Port-Nr. 500:</a:t>
            </a:r>
            <a:b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Port-Nr. 25:</a:t>
            </a:r>
            <a:b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Port-Nr.443:</a:t>
            </a:r>
            <a:b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Port-Nr.3389:</a:t>
            </a:r>
            <a:b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Port-Nr.3306:</a:t>
            </a:r>
            <a:b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Port-Nr.5432:</a:t>
            </a:r>
            <a:b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Zu den Well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known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Ports ergänzen (Eigene Excel sonst machen) Tag nochmal angucken wenn Fertig sonst auch UDEMY. Um 14:45 Freischaltung Modul C Lernkontrolle für Heute.</a:t>
            </a:r>
            <a:b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Könnt auch wenn ihr Fertig seid vorher die alten Test wiederholen.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59764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-Sitzungssaal">
  <a:themeElements>
    <a:clrScheme name="Ion-Sitzungssaal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-Sitzungssaal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-Sitzungssaal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123</Words>
  <Application>Microsoft Office PowerPoint</Application>
  <PresentationFormat>Breitbild</PresentationFormat>
  <Paragraphs>37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6" baseType="lpstr">
      <vt:lpstr>Arial</vt:lpstr>
      <vt:lpstr>Calibri</vt:lpstr>
      <vt:lpstr>Century Gothic</vt:lpstr>
      <vt:lpstr>Times New Roman</vt:lpstr>
      <vt:lpstr>Wingdings 3</vt:lpstr>
      <vt:lpstr>Ion-Sitzungssaal</vt:lpstr>
      <vt:lpstr>Netzwerkstrukturen</vt:lpstr>
      <vt:lpstr>Topologie</vt:lpstr>
      <vt:lpstr>Strukturierte Verkabelung</vt:lpstr>
      <vt:lpstr>Gebäudeplan („Netzwerk Übersicht“)</vt:lpstr>
      <vt:lpstr>Netzwerkmedien / Komponentenkategorien &amp; Verkabelungsklassen</vt:lpstr>
      <vt:lpstr>Funk, elektromagnetische Wellen</vt:lpstr>
      <vt:lpstr>Gängige Netzbezeichnungen</vt:lpstr>
      <vt:lpstr>Selbstlernzeit Lesen</vt:lpstr>
      <vt:lpstr>Aufgabe 10-13 Uhr (Mittagspause machen)</vt:lpstr>
      <vt:lpstr>Ports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Netzwerkstrukturen</dc:title>
  <dc:creator>Cichowski, Bryan</dc:creator>
  <cp:lastModifiedBy>Frank Ebeling</cp:lastModifiedBy>
  <cp:revision>13</cp:revision>
  <dcterms:created xsi:type="dcterms:W3CDTF">2024-04-05T09:01:04Z</dcterms:created>
  <dcterms:modified xsi:type="dcterms:W3CDTF">2024-06-24T13:11:35Z</dcterms:modified>
</cp:coreProperties>
</file>