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72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41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54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98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98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2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78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268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634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763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837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997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627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952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4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E501F8-C08C-4C1C-A736-849379157A7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16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77B92D-4D83-4EAC-969E-3C00C8C32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Grundlagen Datenübertragung in Netzwerken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93035DE-F58C-43F1-824E-29E62DF586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20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DA8DB-FCEC-419D-8776-ACEAED9B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Ethernet als Netzwerkstandard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C16FD8-1384-41B7-B1F2-134A3DAA7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Geschichte</a:t>
            </a:r>
          </a:p>
          <a:p>
            <a:r>
              <a:rPr lang="de-DE" dirty="0"/>
              <a:t>Ethernet-Frame-Aufbau</a:t>
            </a:r>
          </a:p>
          <a:p>
            <a:r>
              <a:rPr lang="de-DE" dirty="0"/>
              <a:t>Ethernet-Fram-Aufbau mit VLAN-Erweiterung</a:t>
            </a:r>
          </a:p>
        </p:txBody>
      </p:sp>
    </p:spTree>
    <p:extLst>
      <p:ext uri="{BB962C8B-B14F-4D97-AF65-F5344CB8AC3E}">
        <p14:creationId xmlns:p14="http://schemas.microsoft.com/office/powerpoint/2010/main" val="136625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FA200-CFBF-4C25-ABF8-C74347B7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TCP/IP als Netzwerkstandard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39F9B3-9717-4217-AE6F-A0359CF9C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Protokolle IP/TCP/UDP</a:t>
            </a:r>
          </a:p>
          <a:p>
            <a:r>
              <a:rPr lang="de-DE" dirty="0"/>
              <a:t>„Well-</a:t>
            </a:r>
            <a:r>
              <a:rPr lang="de-DE" dirty="0" err="1"/>
              <a:t>known</a:t>
            </a:r>
            <a:r>
              <a:rPr lang="de-DE" dirty="0"/>
              <a:t> Ports“</a:t>
            </a:r>
          </a:p>
        </p:txBody>
      </p:sp>
    </p:spTree>
    <p:extLst>
      <p:ext uri="{BB962C8B-B14F-4D97-AF65-F5344CB8AC3E}">
        <p14:creationId xmlns:p14="http://schemas.microsoft.com/office/powerpoint/2010/main" val="164452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C218-6600-4FC7-BC65-89E4A0A4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Cloud-,Fog- und Edge-Computing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9BE594-6218-4454-8304-F31114E00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Cloud Arten</a:t>
            </a:r>
          </a:p>
          <a:p>
            <a:r>
              <a:rPr lang="de-DE" dirty="0"/>
              <a:t>Cloud-Computing-Dienste</a:t>
            </a:r>
          </a:p>
          <a:p>
            <a:r>
              <a:rPr lang="de-DE" dirty="0"/>
              <a:t>Fog und Edge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369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0871A-078C-438A-B971-17A11216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Lesen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10AB6F-E658-4383-BDBA-1D7EB5A6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Grundlagen IT S.302 – 327 (Auflage 1) / 308 -335 (Auflage 2)</a:t>
            </a:r>
          </a:p>
          <a:p>
            <a:r>
              <a:rPr lang="de-DE" dirty="0"/>
              <a:t>Modul S. 31 – 36</a:t>
            </a:r>
          </a:p>
          <a:p>
            <a:r>
              <a:rPr lang="de-DE" dirty="0" err="1"/>
              <a:t>Udemy</a:t>
            </a:r>
            <a:r>
              <a:rPr lang="de-DE" dirty="0"/>
              <a:t> Abschnitt 2  Video:11&amp;17 Abschnitt 3 Video 1</a:t>
            </a:r>
          </a:p>
          <a:p>
            <a:r>
              <a:rPr lang="de-DE" dirty="0"/>
              <a:t>Bis 11:45 dann kleinen Test und Wochenende.</a:t>
            </a:r>
          </a:p>
          <a:p>
            <a:r>
              <a:rPr lang="de-DE" dirty="0"/>
              <a:t>Der Test „Test Wissen Tag 5“ wie die anderen im Modul ab 11:45 Freigeschaltet, vorläufige Endzeit 12:20 ich schieb die aber wieder nach vorne sobald </a:t>
            </a:r>
            <a:r>
              <a:rPr lang="de-DE"/>
              <a:t>alle Fertig sind.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6316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105</Words>
  <Application>Microsoft Office PowerPoint</Application>
  <PresentationFormat>Breitbild</PresentationFormat>
  <Paragraphs>18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Ion-Sitzungssaal</vt:lpstr>
      <vt:lpstr>Grundlagen Datenübertragung in Netzwerken</vt:lpstr>
      <vt:lpstr>Ethernet als Netzwerkstandard</vt:lpstr>
      <vt:lpstr>TCP/IP als Netzwerkstandard</vt:lpstr>
      <vt:lpstr>Cloud-,Fog- und Edge-Computing</vt:lpstr>
      <vt:lpstr>Selbstlernzeit Lesen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Datenübertragung in Netzwerken</dc:title>
  <dc:creator>Cichowski, Bryan</dc:creator>
  <cp:lastModifiedBy>Frank Ebeling</cp:lastModifiedBy>
  <cp:revision>8</cp:revision>
  <dcterms:created xsi:type="dcterms:W3CDTF">2024-04-05T08:04:56Z</dcterms:created>
  <dcterms:modified xsi:type="dcterms:W3CDTF">2024-06-24T13:11:01Z</dcterms:modified>
</cp:coreProperties>
</file>