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3707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227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961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7237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5320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8114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6178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9426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719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1648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282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147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8331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7571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7104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8384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1942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6421F5D-BC16-43C7-AA98-01B9289478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E2266-12CB-4F95-A5A1-C06A2D37EF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55644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6D0E47-D87D-46F8-93A6-C3F498701D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Datenübertragung in Netzwerken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0E41D2C-847F-47A6-BC82-8ABCA2FF7C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5126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1DFE7B-3F07-46EB-8E0F-B300F848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Imaginärer Rundgang Computernetzwerk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89850C-C590-4757-9FDF-D874BFEC6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Netzwerkknoten</a:t>
            </a:r>
          </a:p>
          <a:p>
            <a:r>
              <a:rPr lang="de-DE" dirty="0"/>
              <a:t>Netzwerkgeräte</a:t>
            </a:r>
          </a:p>
          <a:p>
            <a:r>
              <a:rPr lang="de-DE" dirty="0"/>
              <a:t>Adressen im Netzwerk</a:t>
            </a:r>
          </a:p>
          <a:p>
            <a:r>
              <a:rPr lang="de-DE" dirty="0"/>
              <a:t>Strukturierte Verkabelung</a:t>
            </a:r>
          </a:p>
          <a:p>
            <a:r>
              <a:rPr lang="de-DE" dirty="0"/>
              <a:t>Netzwerk-Medien</a:t>
            </a:r>
          </a:p>
          <a:p>
            <a:r>
              <a:rPr lang="de-DE" dirty="0"/>
              <a:t>Topologie</a:t>
            </a:r>
          </a:p>
          <a:p>
            <a:r>
              <a:rPr lang="de-DE" dirty="0"/>
              <a:t>Netzwerk Protokolle</a:t>
            </a:r>
          </a:p>
          <a:p>
            <a:r>
              <a:rPr lang="de-DE" dirty="0"/>
              <a:t>Cloud Computing</a:t>
            </a:r>
          </a:p>
        </p:txBody>
      </p:sp>
    </p:spTree>
    <p:extLst>
      <p:ext uri="{BB962C8B-B14F-4D97-AF65-F5344CB8AC3E}">
        <p14:creationId xmlns:p14="http://schemas.microsoft.com/office/powerpoint/2010/main" val="2256519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D4A4E1-9389-4E9C-BCF3-B93DAA594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Datenübertragung und deren Kenngrößen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FD8135-B78D-4156-9D23-0207F9121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Datenmenge</a:t>
            </a:r>
          </a:p>
          <a:p>
            <a:r>
              <a:rPr lang="de-DE" dirty="0"/>
              <a:t>Zeit</a:t>
            </a:r>
          </a:p>
          <a:p>
            <a:r>
              <a:rPr lang="de-DE" dirty="0"/>
              <a:t>Datenübertragungsrate</a:t>
            </a:r>
          </a:p>
          <a:p>
            <a:r>
              <a:rPr lang="de-DE" dirty="0"/>
              <a:t>Geschwindigkeit</a:t>
            </a:r>
          </a:p>
          <a:p>
            <a:r>
              <a:rPr lang="de-DE" dirty="0"/>
              <a:t>Verkürzungsfaktor</a:t>
            </a:r>
          </a:p>
          <a:p>
            <a:r>
              <a:rPr lang="de-DE" dirty="0"/>
              <a:t>Bandbreite</a:t>
            </a:r>
          </a:p>
          <a:p>
            <a:r>
              <a:rPr lang="de-D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16437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0F0D0-A973-4264-8D41-1ADDE49C7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Datenübertragungsrate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205F1C-84F5-453C-820A-81CC4DD64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USB</a:t>
            </a:r>
          </a:p>
          <a:p>
            <a:r>
              <a:rPr lang="de-DE" dirty="0"/>
              <a:t>Thunderbolt</a:t>
            </a:r>
          </a:p>
          <a:p>
            <a:r>
              <a:rPr lang="de-DE" dirty="0"/>
              <a:t>SATA</a:t>
            </a:r>
          </a:p>
          <a:p>
            <a:r>
              <a:rPr lang="de-DE" dirty="0"/>
              <a:t>SCSI</a:t>
            </a:r>
          </a:p>
          <a:p>
            <a:r>
              <a:rPr lang="de-DE" dirty="0" err="1"/>
              <a:t>Firewire</a:t>
            </a:r>
            <a:endParaRPr lang="de-DE" dirty="0"/>
          </a:p>
          <a:p>
            <a:r>
              <a:rPr lang="de-DE" dirty="0"/>
              <a:t>DSL</a:t>
            </a:r>
          </a:p>
          <a:p>
            <a:r>
              <a:rPr lang="de-DE" dirty="0"/>
              <a:t>ISDN</a:t>
            </a:r>
          </a:p>
          <a:p>
            <a:r>
              <a:rPr lang="de-D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27137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3D81C5-A5D5-48A7-ABB5-875A8BB54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Übertragungsarten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51C68B-BCDF-4857-B6B0-59F630D28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Seriell / Parallel</a:t>
            </a:r>
          </a:p>
          <a:p>
            <a:r>
              <a:rPr lang="de-DE" dirty="0"/>
              <a:t>Simplex </a:t>
            </a:r>
          </a:p>
          <a:p>
            <a:r>
              <a:rPr lang="de-DE" dirty="0"/>
              <a:t>Duplex</a:t>
            </a:r>
          </a:p>
          <a:p>
            <a:r>
              <a:rPr lang="de-DE" dirty="0"/>
              <a:t>Halbduplex</a:t>
            </a:r>
          </a:p>
          <a:p>
            <a:r>
              <a:rPr lang="de-DE" dirty="0"/>
              <a:t>Vollduplex</a:t>
            </a:r>
          </a:p>
          <a:p>
            <a:r>
              <a:rPr lang="de-DE" dirty="0"/>
              <a:t>Multiplex</a:t>
            </a:r>
          </a:p>
        </p:txBody>
      </p:sp>
    </p:spTree>
    <p:extLst>
      <p:ext uri="{BB962C8B-B14F-4D97-AF65-F5344CB8AC3E}">
        <p14:creationId xmlns:p14="http://schemas.microsoft.com/office/powerpoint/2010/main" val="467224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C2982-DF57-4554-AC3C-F6402FFE1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Adressierung im Netzwerk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5214B0-5782-4049-A7E0-41ED9BDB8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Unicast</a:t>
            </a:r>
            <a:endParaRPr lang="de-DE" dirty="0"/>
          </a:p>
          <a:p>
            <a:r>
              <a:rPr lang="de-DE" dirty="0"/>
              <a:t>Multicast</a:t>
            </a:r>
          </a:p>
          <a:p>
            <a:r>
              <a:rPr lang="de-DE" dirty="0"/>
              <a:t>Broadcast</a:t>
            </a:r>
          </a:p>
          <a:p>
            <a:r>
              <a:rPr lang="de-DE" dirty="0" err="1"/>
              <a:t>Anycast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1406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256966-F3C5-454D-9AD1-360A07BC2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Zugriffe auf Netzwerkmedien verstehen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1939743-E9A7-4700-B3D5-7848DC9BB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Kollision</a:t>
            </a:r>
          </a:p>
          <a:p>
            <a:r>
              <a:rPr lang="de-DE" dirty="0"/>
              <a:t>Zentrale Steuerung</a:t>
            </a:r>
          </a:p>
          <a:p>
            <a:r>
              <a:rPr lang="de-DE" dirty="0"/>
              <a:t>CSMA/CD</a:t>
            </a:r>
          </a:p>
          <a:p>
            <a:r>
              <a:rPr lang="de-DE" dirty="0"/>
              <a:t>CSMA/CA</a:t>
            </a:r>
          </a:p>
          <a:p>
            <a:r>
              <a:rPr lang="de-DE" dirty="0"/>
              <a:t>Token</a:t>
            </a:r>
          </a:p>
        </p:txBody>
      </p:sp>
    </p:spTree>
    <p:extLst>
      <p:ext uri="{BB962C8B-B14F-4D97-AF65-F5344CB8AC3E}">
        <p14:creationId xmlns:p14="http://schemas.microsoft.com/office/powerpoint/2010/main" val="1508824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D83640-93E8-47D9-AF39-01DEA1260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Selbstlernen Lesen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48E823-6A43-44F0-8911-B43F10B07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Grundstufe IT S.80 – 124</a:t>
            </a:r>
          </a:p>
          <a:p>
            <a:r>
              <a:rPr lang="de-DE" dirty="0"/>
              <a:t>Modul S.24 – 31 (LE2 Ende)</a:t>
            </a:r>
          </a:p>
          <a:p>
            <a:r>
              <a:rPr lang="de-DE" dirty="0"/>
              <a:t>Lesen und Aufgabe 3 und 4 (Von Heute Lernziel Tag 4 +5 ) im Modul C Skript bearbeiten</a:t>
            </a:r>
          </a:p>
          <a:p>
            <a:r>
              <a:rPr lang="de-DE" dirty="0"/>
              <a:t>12:00Uhr Besprechung Aufgabe 3 + 4, sowie Ausgabe neuer Aufgaben</a:t>
            </a:r>
          </a:p>
        </p:txBody>
      </p:sp>
    </p:spTree>
    <p:extLst>
      <p:ext uri="{BB962C8B-B14F-4D97-AF65-F5344CB8AC3E}">
        <p14:creationId xmlns:p14="http://schemas.microsoft.com/office/powerpoint/2010/main" val="21011468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111</Words>
  <Application>Microsoft Office PowerPoint</Application>
  <PresentationFormat>Breitbild</PresentationFormat>
  <Paragraphs>50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Datenübertragung in Netzwerken</vt:lpstr>
      <vt:lpstr>Imaginärer Rundgang Computernetzwerk</vt:lpstr>
      <vt:lpstr>Datenübertragung und deren Kenngrößen</vt:lpstr>
      <vt:lpstr>Datenübertragungsrate</vt:lpstr>
      <vt:lpstr>Übertragungsarten</vt:lpstr>
      <vt:lpstr>Adressierung im Netzwerk</vt:lpstr>
      <vt:lpstr>Zugriffe auf Netzwerkmedien verstehen</vt:lpstr>
      <vt:lpstr>Selbstlernen Lesen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Datenübertragung in Netzwerken</dc:title>
  <dc:creator>Cichowski, Bryan</dc:creator>
  <cp:lastModifiedBy>Frank Ebeling</cp:lastModifiedBy>
  <cp:revision>6</cp:revision>
  <dcterms:created xsi:type="dcterms:W3CDTF">2024-04-05T07:00:49Z</dcterms:created>
  <dcterms:modified xsi:type="dcterms:W3CDTF">2024-06-24T13:10:33Z</dcterms:modified>
</cp:coreProperties>
</file>